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6E5A9D-9836-41DD-A744-4266BE095A68}">
  <a:tblStyle styleId="{D86E5A9D-9836-41DD-A744-4266BE095A6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39" Type="http://schemas.openxmlformats.org/officeDocument/2006/relationships/slide" Target="slides/slide33.xml"/><Relationship Id="rId18" Type="http://schemas.openxmlformats.org/officeDocument/2006/relationships/slide" Target="slides/slide12.xml"/><Relationship Id="rId42" Type="http://schemas.openxmlformats.org/officeDocument/2006/relationships/slide" Target="slides/slide36.xml"/><Relationship Id="rId21" Type="http://schemas.openxmlformats.org/officeDocument/2006/relationships/slide" Target="slides/slide15.xml"/><Relationship Id="rId47" Type="http://schemas.openxmlformats.org/officeDocument/2006/relationships/slide" Target="slides/slide41.xml"/><Relationship Id="rId34" Type="http://schemas.openxmlformats.org/officeDocument/2006/relationships/slide" Target="slides/slide28.xml"/><Relationship Id="rId50"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24" Type="http://schemas.openxmlformats.org/officeDocument/2006/relationships/slide" Target="slides/slide18.xml"/><Relationship Id="rId45" Type="http://schemas.openxmlformats.org/officeDocument/2006/relationships/slide" Target="slides/slide39.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slide" Target="slides/slide30.xml"/><Relationship Id="rId49" Type="http://schemas.openxmlformats.org/officeDocument/2006/relationships/customXml" Target="../customXml/item1.xml"/><Relationship Id="rId44" Type="http://schemas.openxmlformats.org/officeDocument/2006/relationships/slide" Target="slides/slide38.xml"/><Relationship Id="rId31" Type="http://schemas.openxmlformats.org/officeDocument/2006/relationships/slide" Target="slides/slide25.xml"/><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3" Type="http://schemas.openxmlformats.org/officeDocument/2006/relationships/slide" Target="slides/slide37.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customXml" Target="../customXml/item3.xml"/><Relationship Id="rId3" Type="http://schemas.openxmlformats.org/officeDocument/2006/relationships/presProps" Target="presProps.xml"/><Relationship Id="rId46" Type="http://schemas.openxmlformats.org/officeDocument/2006/relationships/slide" Target="slides/slide40.xml"/><Relationship Id="rId25" Type="http://schemas.openxmlformats.org/officeDocument/2006/relationships/slide" Target="slides/slide19.xml"/><Relationship Id="rId33" Type="http://schemas.openxmlformats.org/officeDocument/2006/relationships/slide" Target="slides/slide27.xml"/><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theme" Target="theme/theme1.xml"/><Relationship Id="rId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atgpt.com/task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ai.com/index/introducing-4o-image-generatio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erplexity.ai"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0098a7db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0098a7db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0098a7dbc9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0098a7dbc9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6aab3567f2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36aab3567f2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6aab3567f2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36aab3567f2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36aab3567f2_1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36aab3567f2_1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03fff0b77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303fff0b77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Saira"/>
                <a:ea typeface="Saira"/>
                <a:cs typeface="Saira"/>
                <a:sym typeface="Saira"/>
              </a:rPr>
              <a:t>Verfügbar für ChatGPT Plus, Team und Pro Nutzer</a:t>
            </a:r>
            <a:endParaRPr sz="1200">
              <a:solidFill>
                <a:schemeClr val="dk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dk1"/>
              </a:solidFill>
              <a:latin typeface="Saira"/>
              <a:ea typeface="Saira"/>
              <a:cs typeface="Saira"/>
              <a:sym typeface="Saira"/>
            </a:endParaRPr>
          </a:p>
          <a:p>
            <a:pPr indent="0" lvl="0" marL="0" rtl="0" algn="l">
              <a:lnSpc>
                <a:spcPct val="115000"/>
              </a:lnSpc>
              <a:spcBef>
                <a:spcPts val="0"/>
              </a:spcBef>
              <a:spcAft>
                <a:spcPts val="0"/>
              </a:spcAft>
              <a:buNone/>
            </a:pPr>
            <a:r>
              <a:rPr lang="en-GB" sz="1200" u="sng">
                <a:solidFill>
                  <a:schemeClr val="hlink"/>
                </a:solidFill>
                <a:latin typeface="Saira"/>
                <a:ea typeface="Saira"/>
                <a:cs typeface="Saira"/>
                <a:sym typeface="Saira"/>
                <a:hlinkClick r:id="rId2"/>
              </a:rPr>
              <a:t>https://chatgpt.com/tasks</a:t>
            </a:r>
            <a:endParaRPr sz="1200">
              <a:solidFill>
                <a:schemeClr val="dk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dk1"/>
              </a:solidFill>
              <a:latin typeface="Saira"/>
              <a:ea typeface="Saira"/>
              <a:cs typeface="Saira"/>
              <a:sym typeface="Saira"/>
            </a:endParaRPr>
          </a:p>
          <a:p>
            <a:pPr indent="0" lvl="0" marL="0" rtl="0" algn="l">
              <a:lnSpc>
                <a:spcPct val="115000"/>
              </a:lnSpc>
              <a:spcBef>
                <a:spcPts val="0"/>
              </a:spcBef>
              <a:spcAft>
                <a:spcPts val="0"/>
              </a:spcAft>
              <a:buNone/>
            </a:pPr>
            <a:r>
              <a:rPr lang="en-GB" sz="1200">
                <a:solidFill>
                  <a:srgbClr val="1A1A1A"/>
                </a:solidFill>
                <a:highlight>
                  <a:srgbClr val="FFFFFF"/>
                </a:highlight>
                <a:latin typeface="Roboto"/>
                <a:ea typeface="Roboto"/>
                <a:cs typeface="Roboto"/>
                <a:sym typeface="Roboto"/>
              </a:rPr>
              <a:t>You can view and manage your scheduled tasks directly from your Settings:</a:t>
            </a:r>
            <a:endParaRPr sz="1200">
              <a:solidFill>
                <a:srgbClr val="1A1A1A"/>
              </a:solidFill>
              <a:highlight>
                <a:srgbClr val="FFFFFF"/>
              </a:highlight>
              <a:latin typeface="Roboto"/>
              <a:ea typeface="Roboto"/>
              <a:cs typeface="Roboto"/>
              <a:sym typeface="Roboto"/>
            </a:endParaRPr>
          </a:p>
          <a:p>
            <a:pPr indent="-304800" lvl="0" marL="596900" rtl="0" algn="l">
              <a:lnSpc>
                <a:spcPct val="153000"/>
              </a:lnSpc>
              <a:spcBef>
                <a:spcPts val="1200"/>
              </a:spcBef>
              <a:spcAft>
                <a:spcPts val="0"/>
              </a:spcAft>
              <a:buClr>
                <a:srgbClr val="1A1A1A"/>
              </a:buClr>
              <a:buSzPts val="1200"/>
              <a:buFont typeface="Roboto"/>
              <a:buChar char="●"/>
            </a:pPr>
            <a:r>
              <a:rPr lang="en-GB" sz="1200">
                <a:solidFill>
                  <a:srgbClr val="1A1A1A"/>
                </a:solidFill>
                <a:highlight>
                  <a:srgbClr val="FFFFFF"/>
                </a:highlight>
                <a:latin typeface="Roboto"/>
                <a:ea typeface="Roboto"/>
                <a:cs typeface="Roboto"/>
                <a:sym typeface="Roboto"/>
              </a:rPr>
              <a:t>Open Settings → Notifications</a:t>
            </a:r>
            <a:endParaRPr sz="1200">
              <a:solidFill>
                <a:srgbClr val="1A1A1A"/>
              </a:solidFill>
              <a:highlight>
                <a:srgbClr val="FFFFFF"/>
              </a:highlight>
              <a:latin typeface="Roboto"/>
              <a:ea typeface="Roboto"/>
              <a:cs typeface="Roboto"/>
              <a:sym typeface="Roboto"/>
            </a:endParaRPr>
          </a:p>
          <a:p>
            <a:pPr indent="-304800" lvl="0" marL="596900" rtl="0" algn="l">
              <a:lnSpc>
                <a:spcPct val="153000"/>
              </a:lnSpc>
              <a:spcBef>
                <a:spcPts val="0"/>
              </a:spcBef>
              <a:spcAft>
                <a:spcPts val="0"/>
              </a:spcAft>
              <a:buClr>
                <a:srgbClr val="1A1A1A"/>
              </a:buClr>
              <a:buSzPts val="1200"/>
              <a:buFont typeface="Roboto"/>
              <a:buChar char="●"/>
            </a:pPr>
            <a:r>
              <a:rPr lang="en-GB" sz="1200">
                <a:solidFill>
                  <a:srgbClr val="1A1A1A"/>
                </a:solidFill>
                <a:highlight>
                  <a:srgbClr val="FFFFFF"/>
                </a:highlight>
                <a:latin typeface="Roboto"/>
                <a:ea typeface="Roboto"/>
                <a:cs typeface="Roboto"/>
                <a:sym typeface="Roboto"/>
              </a:rPr>
              <a:t>Next to the task notification setting, select Manage tasks to see a list of all your scheduled tasks</a:t>
            </a:r>
            <a:endParaRPr sz="1200">
              <a:solidFill>
                <a:schemeClr val="dk1"/>
              </a:solidFill>
              <a:latin typeface="Saira"/>
              <a:ea typeface="Saira"/>
              <a:cs typeface="Saira"/>
              <a:sym typeface="Sair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6aab3567f2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36aab3567f2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Saira"/>
                <a:ea typeface="Saira"/>
                <a:cs typeface="Saira"/>
                <a:sym typeface="Saira"/>
              </a:rPr>
              <a:t>Verfügbar für ChatGPT Plus, Team und Pro Nutzer</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00fa2f590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00fa2f590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476a1bda5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3476a1bda5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en-GB">
                <a:solidFill>
                  <a:schemeClr val="dk1"/>
                </a:solidFill>
                <a:highlight>
                  <a:schemeClr val="lt1"/>
                </a:highlight>
                <a:latin typeface="Saira"/>
                <a:ea typeface="Saira"/>
                <a:cs typeface="Saira"/>
                <a:sym typeface="Saira"/>
              </a:rPr>
              <a:t>Paid Versionen von ChatGPT: Erstelle deine eigenen Custom GTPs, massgeschneidert auf deine persönlichen Präferenzen und aktivitäten</a:t>
            </a:r>
            <a:endParaRPr>
              <a:solidFill>
                <a:schemeClr val="dk1"/>
              </a:solidFill>
              <a:highlight>
                <a:schemeClr val="lt1"/>
              </a:highlight>
              <a:latin typeface="Saira"/>
              <a:ea typeface="Saira"/>
              <a:cs typeface="Saira"/>
              <a:sym typeface="Saira"/>
            </a:endParaRPr>
          </a:p>
          <a:p>
            <a:pPr indent="-298450" lvl="0" marL="457200" rtl="0" algn="l">
              <a:spcBef>
                <a:spcPts val="120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Digitaler Zwilling</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First Level Support Assistent</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Risk/Compliance Assistent</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Automatisierte Analyse von Daten</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Massgeschneiderte Lerninhalte</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Content Driven Assistent: Copywriter, Content, Brainstorming, etc.</a:t>
            </a:r>
            <a:endParaRPr>
              <a:solidFill>
                <a:schemeClr val="dk1"/>
              </a:solidFill>
              <a:highlight>
                <a:schemeClr val="lt1"/>
              </a:highlight>
              <a:latin typeface="Saira"/>
              <a:ea typeface="Saira"/>
              <a:cs typeface="Saira"/>
              <a:sym typeface="Saira"/>
            </a:endParaRPr>
          </a:p>
          <a:p>
            <a:pPr indent="-298450" lvl="0" marL="457200" rtl="0" algn="l">
              <a:spcBef>
                <a:spcPts val="0"/>
              </a:spcBef>
              <a:spcAft>
                <a:spcPts val="0"/>
              </a:spcAft>
              <a:buClr>
                <a:schemeClr val="dk1"/>
              </a:buClr>
              <a:buSzPts val="1100"/>
              <a:buFont typeface="Saira"/>
              <a:buChar char="●"/>
            </a:pPr>
            <a:r>
              <a:rPr lang="en-GB">
                <a:solidFill>
                  <a:schemeClr val="dk1"/>
                </a:solidFill>
                <a:highlight>
                  <a:schemeClr val="lt1"/>
                </a:highlight>
                <a:latin typeface="Saira"/>
                <a:ea typeface="Saira"/>
                <a:cs typeface="Saira"/>
                <a:sym typeface="Saira"/>
              </a:rPr>
              <a:t>Hilfe beim Lösen von Problemen</a:t>
            </a:r>
            <a:endParaRPr>
              <a:solidFill>
                <a:schemeClr val="dk1"/>
              </a:solidFill>
              <a:highlight>
                <a:schemeClr val="lt1"/>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6aab3567f2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6aab3567f2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6aab3567f2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6aab3567f2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03fff0b77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03fff0b77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6aab3567f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6aab3567f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u="sng">
                <a:solidFill>
                  <a:schemeClr val="hlink"/>
                </a:solidFill>
                <a:latin typeface="Saira"/>
                <a:ea typeface="Saira"/>
                <a:cs typeface="Saira"/>
                <a:sym typeface="Saira"/>
                <a:hlinkClick r:id="rId2"/>
              </a:rPr>
              <a:t>https://openai.com/index/introducing-4o-image-generation/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GB" sz="1000">
                <a:solidFill>
                  <a:schemeClr val="dk1"/>
                </a:solidFill>
                <a:latin typeface="Saira"/>
                <a:ea typeface="Saira"/>
                <a:cs typeface="Saira"/>
                <a:sym typeface="Saira"/>
              </a:rPr>
              <a:t>Possible use cases: Mockup, Moodboards, Ad Creatives, etc.</a:t>
            </a:r>
            <a:endParaRPr b="1" sz="1000">
              <a:solidFill>
                <a:schemeClr val="dk1"/>
              </a:solidFill>
              <a:latin typeface="Saira"/>
              <a:ea typeface="Saira"/>
              <a:cs typeface="Saira"/>
              <a:sym typeface="Saira"/>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36aab3567f2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36aab3567f2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2500"/>
              </a:lnSpc>
              <a:spcBef>
                <a:spcPts val="0"/>
              </a:spcBef>
              <a:spcAft>
                <a:spcPts val="150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6aab3567f2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36aab3567f2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2500"/>
              </a:lnSpc>
              <a:spcBef>
                <a:spcPts val="0"/>
              </a:spcBef>
              <a:spcAft>
                <a:spcPts val="150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6aab3567f2_1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6aab3567f2_1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6aab3567f2_1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36aab3567f2_1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6aab3567f2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6aab3567f2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6aab3567f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6aab3567f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03fff0b77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03fff0b77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03fff0b771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303fff0b77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303fff0b771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303fff0b771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03fff0b771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03fff0b771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6aab3567f2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6aab3567f2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6aab3567f2_1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36aab3567f2_1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6aab3567f2_1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36aab3567f2_1_1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6aab3567f2_1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6aab3567f2_1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6aab3567f2_1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6aab3567f2_1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3d49f2f5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33d49f2f5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6aab3567f2_1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36aab3567f2_1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36aab3567f2_1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36aab3567f2_1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6aab3567f2_1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6aab3567f2_1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6aab3567f2_1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6aab3567f2_1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056b18fc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056b18fc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GB"/>
              <a:t>Shit in, Shit out - Es gibt Prompt Strategien, die bessere Qualität bringen. Hier ein Approach, der gute </a:t>
            </a:r>
            <a:r>
              <a:rPr lang="en-GB"/>
              <a:t>Erfolg</a:t>
            </a:r>
            <a:r>
              <a:rPr lang="en-GB"/>
              <a:t> verspricht:</a:t>
            </a:r>
            <a:endParaRPr/>
          </a:p>
          <a:p>
            <a:pPr indent="-298450" lvl="1" marL="914400" rtl="0" algn="l">
              <a:lnSpc>
                <a:spcPct val="115000"/>
              </a:lnSpc>
              <a:spcBef>
                <a:spcPts val="0"/>
              </a:spcBef>
              <a:spcAft>
                <a:spcPts val="0"/>
              </a:spcAft>
              <a:buClr>
                <a:schemeClr val="dk1"/>
              </a:buClr>
              <a:buSzPts val="1100"/>
              <a:buAutoNum type="arabicPeriod"/>
            </a:pPr>
            <a:r>
              <a:rPr b="1" lang="en-GB"/>
              <a:t>Rolle: </a:t>
            </a:r>
            <a:r>
              <a:rPr lang="en-GB"/>
              <a:t>Versetze dich in die Lage eines renommierten Startup Beraters, der bei McKinsey erfolgreich skalierbare Startups beraten hat und selbst sehr erfolgreich mehrere Startups aufgebaut hat.</a:t>
            </a:r>
            <a:endParaRPr/>
          </a:p>
          <a:p>
            <a:pPr indent="-298450" lvl="1" marL="914400" rtl="0" algn="l">
              <a:lnSpc>
                <a:spcPct val="115000"/>
              </a:lnSpc>
              <a:spcBef>
                <a:spcPts val="0"/>
              </a:spcBef>
              <a:spcAft>
                <a:spcPts val="0"/>
              </a:spcAft>
              <a:buClr>
                <a:schemeClr val="dk1"/>
              </a:buClr>
              <a:buSzPts val="1100"/>
              <a:buAutoNum type="arabicPeriod"/>
            </a:pPr>
            <a:r>
              <a:rPr lang="en-GB"/>
              <a:t>Regelmässige Rückfragen à la fasse zusammen/hast du verstanden? helfen, damit du siehst, ob dein AI Tool dich verstanden hat.</a:t>
            </a:r>
            <a:endParaRPr/>
          </a:p>
          <a:p>
            <a:pPr indent="-298450" lvl="1" marL="914400" rtl="0" algn="l">
              <a:lnSpc>
                <a:spcPct val="115000"/>
              </a:lnSpc>
              <a:spcBef>
                <a:spcPts val="0"/>
              </a:spcBef>
              <a:spcAft>
                <a:spcPts val="0"/>
              </a:spcAft>
              <a:buClr>
                <a:schemeClr val="dk1"/>
              </a:buClr>
              <a:buSzPts val="1100"/>
              <a:buAutoNum type="arabicPeriod"/>
            </a:pPr>
            <a:r>
              <a:rPr b="1" lang="en-GB"/>
              <a:t>Aufgabe:</a:t>
            </a:r>
            <a:r>
              <a:rPr lang="en-GB"/>
              <a:t> Ich will ein skalierbares Startup Business starten. Wichtige Faktoren für mich sind Budget, Machbarkeit und Speed to Market. Stelle mir für dich wichtige Fragen, damit wir anschliessend in ein Brainstorming nach möglichen passenden Geschäftsideen starten können und du mir passende Business Ideen liefern kannst.</a:t>
            </a:r>
            <a:endParaRPr/>
          </a:p>
          <a:p>
            <a:pPr indent="-298450" lvl="1" marL="914400" rtl="0" algn="l">
              <a:lnSpc>
                <a:spcPct val="115000"/>
              </a:lnSpc>
              <a:spcBef>
                <a:spcPts val="0"/>
              </a:spcBef>
              <a:spcAft>
                <a:spcPts val="0"/>
              </a:spcAft>
              <a:buClr>
                <a:schemeClr val="dk1"/>
              </a:buClr>
              <a:buSzPts val="1100"/>
              <a:buAutoNum type="arabicPeriod"/>
            </a:pPr>
            <a:r>
              <a:rPr lang="en-GB"/>
              <a:t>Hier meine Antworten: xxx. Starte nun mit dem Brainstorming nach möglichen Geschäftsideen.</a:t>
            </a:r>
            <a:endParaRPr/>
          </a:p>
          <a:p>
            <a:pPr indent="-298450" lvl="1" marL="914400" rtl="0" algn="l">
              <a:lnSpc>
                <a:spcPct val="115000"/>
              </a:lnSpc>
              <a:spcBef>
                <a:spcPts val="0"/>
              </a:spcBef>
              <a:spcAft>
                <a:spcPts val="0"/>
              </a:spcAft>
              <a:buClr>
                <a:schemeClr val="dk1"/>
              </a:buClr>
              <a:buSzPts val="1100"/>
              <a:buAutoNum type="arabicPeriod"/>
            </a:pPr>
            <a:r>
              <a:rPr b="1" lang="en-GB"/>
              <a:t>Nächste Aufgabe:</a:t>
            </a:r>
            <a:r>
              <a:rPr lang="en-GB"/>
              <a:t> Erstelle eine Tabelle zur Evaluation der einzelnen Geschäftsideen. Meine wichtigen Faktoren sind: Budget, Machbarkeit, Speed to Market. Ergänze mit weiteren Spalten, die du als relevant empfindest basierend aus deinen Fragestellungen. Ergänze zudem in einer separaten Spalte namens „Bemerkung“ wichtige Inputs, die vor der Umsetzung abgeklärt werden sollten.</a:t>
            </a:r>
            <a:endParaRPr/>
          </a:p>
          <a:p>
            <a:pPr indent="0" lvl="0" marL="0" rtl="0" algn="l">
              <a:spcBef>
                <a:spcPts val="120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6aab3567f2_1_9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36aab3567f2_1_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6aab3567f2_1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6aab3567f2_1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800"/>
              </a:spcBef>
              <a:spcAft>
                <a:spcPts val="1200"/>
              </a:spcAft>
              <a:buNone/>
            </a:pPr>
            <a:r>
              <a:rPr lang="en-GB" u="sng">
                <a:solidFill>
                  <a:schemeClr val="dk1"/>
                </a:solidFill>
                <a:hlinkClick r:id="rId2">
                  <a:extLst>
                    <a:ext uri="{A12FA001-AC4F-418D-AE19-62706E023703}">
                      <ahyp:hlinkClr val="tx"/>
                    </a:ext>
                  </a:extLst>
                </a:hlinkClick>
              </a:rPr>
              <a:t>www.perplexity.ai</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303fff0b77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303fff0b77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6aab3567f2_1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6aab3567f2_1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6aab3567f2_1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6aab3567f2_1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6aab3567f2_1_1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6aab3567f2_1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6aab3567f2_1_1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6aab3567f2_1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0098a7dbc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0098a7dbc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Dark">
  <p:cSld name="Title Slide.">
    <p:bg>
      <p:bgPr>
        <a:solidFill>
          <a:srgbClr val="11121E"/>
        </a:soli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chemeClr val="lt1"/>
                </a:solidFill>
                <a:latin typeface="Saira"/>
                <a:ea typeface="Saira"/>
                <a:cs typeface="Saira"/>
                <a:sym typeface="Saira"/>
              </a:defRPr>
            </a:lvl1pPr>
            <a:lvl2pPr indent="0" lvl="1" marL="0" rtl="0" algn="ctr">
              <a:spcBef>
                <a:spcPts val="0"/>
              </a:spcBef>
              <a:buNone/>
              <a:defRPr b="0" i="0" sz="900" u="none" cap="none" strike="noStrike">
                <a:solidFill>
                  <a:schemeClr val="lt1"/>
                </a:solidFill>
                <a:latin typeface="Saira"/>
                <a:ea typeface="Saira"/>
                <a:cs typeface="Saira"/>
                <a:sym typeface="Saira"/>
              </a:defRPr>
            </a:lvl2pPr>
            <a:lvl3pPr indent="0" lvl="2" marL="0" rtl="0" algn="ctr">
              <a:spcBef>
                <a:spcPts val="0"/>
              </a:spcBef>
              <a:buNone/>
              <a:defRPr b="0" i="0" sz="900" u="none" cap="none" strike="noStrike">
                <a:solidFill>
                  <a:schemeClr val="lt1"/>
                </a:solidFill>
                <a:latin typeface="Saira"/>
                <a:ea typeface="Saira"/>
                <a:cs typeface="Saira"/>
                <a:sym typeface="Saira"/>
              </a:defRPr>
            </a:lvl3pPr>
            <a:lvl4pPr indent="0" lvl="3" marL="0" rtl="0" algn="ctr">
              <a:spcBef>
                <a:spcPts val="0"/>
              </a:spcBef>
              <a:buNone/>
              <a:defRPr b="0" i="0" sz="900" u="none" cap="none" strike="noStrike">
                <a:solidFill>
                  <a:schemeClr val="lt1"/>
                </a:solidFill>
                <a:latin typeface="Saira"/>
                <a:ea typeface="Saira"/>
                <a:cs typeface="Saira"/>
                <a:sym typeface="Saira"/>
              </a:defRPr>
            </a:lvl4pPr>
            <a:lvl5pPr indent="0" lvl="4" marL="0" rtl="0" algn="ctr">
              <a:spcBef>
                <a:spcPts val="0"/>
              </a:spcBef>
              <a:buNone/>
              <a:defRPr b="0" i="0" sz="900" u="none" cap="none" strike="noStrike">
                <a:solidFill>
                  <a:schemeClr val="lt1"/>
                </a:solidFill>
                <a:latin typeface="Saira"/>
                <a:ea typeface="Saira"/>
                <a:cs typeface="Saira"/>
                <a:sym typeface="Saira"/>
              </a:defRPr>
            </a:lvl5pPr>
            <a:lvl6pPr indent="0" lvl="5" marL="0" rtl="0" algn="ctr">
              <a:spcBef>
                <a:spcPts val="0"/>
              </a:spcBef>
              <a:buNone/>
              <a:defRPr b="0" i="0" sz="900" u="none" cap="none" strike="noStrike">
                <a:solidFill>
                  <a:schemeClr val="lt1"/>
                </a:solidFill>
                <a:latin typeface="Saira"/>
                <a:ea typeface="Saira"/>
                <a:cs typeface="Saira"/>
                <a:sym typeface="Saira"/>
              </a:defRPr>
            </a:lvl6pPr>
            <a:lvl7pPr indent="0" lvl="6" marL="0" rtl="0" algn="ctr">
              <a:spcBef>
                <a:spcPts val="0"/>
              </a:spcBef>
              <a:buNone/>
              <a:defRPr b="0" i="0" sz="900" u="none" cap="none" strike="noStrike">
                <a:solidFill>
                  <a:schemeClr val="lt1"/>
                </a:solidFill>
                <a:latin typeface="Saira"/>
                <a:ea typeface="Saira"/>
                <a:cs typeface="Saira"/>
                <a:sym typeface="Saira"/>
              </a:defRPr>
            </a:lvl7pPr>
            <a:lvl8pPr indent="0" lvl="7" marL="0" rtl="0" algn="ctr">
              <a:spcBef>
                <a:spcPts val="0"/>
              </a:spcBef>
              <a:buNone/>
              <a:defRPr b="0" i="0" sz="900" u="none" cap="none" strike="noStrike">
                <a:solidFill>
                  <a:schemeClr val="lt1"/>
                </a:solidFill>
                <a:latin typeface="Saira"/>
                <a:ea typeface="Saira"/>
                <a:cs typeface="Saira"/>
                <a:sym typeface="Saira"/>
              </a:defRPr>
            </a:lvl8pPr>
            <a:lvl9pPr indent="0" lvl="8" marL="0" rtl="0" algn="ctr">
              <a:spcBef>
                <a:spcPts val="0"/>
              </a:spcBef>
              <a:buNone/>
              <a:defRPr b="0" i="0" sz="900" u="none" cap="none" strike="noStrike">
                <a:solidFill>
                  <a:schemeClr val="lt1"/>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11" name="Google Shape;11;p2"/>
          <p:cNvPicPr preferRelativeResize="0"/>
          <p:nvPr/>
        </p:nvPicPr>
        <p:blipFill rotWithShape="1">
          <a:blip r:embed="rId2">
            <a:alphaModFix/>
          </a:blip>
          <a:srcRect b="0" l="0" r="0" t="0"/>
          <a:stretch/>
        </p:blipFill>
        <p:spPr>
          <a:xfrm>
            <a:off x="8434388" y="417365"/>
            <a:ext cx="291256" cy="292624"/>
          </a:xfrm>
          <a:prstGeom prst="rect">
            <a:avLst/>
          </a:prstGeom>
          <a:noFill/>
          <a:ln>
            <a:noFill/>
          </a:ln>
        </p:spPr>
      </p:pic>
      <p:sp>
        <p:nvSpPr>
          <p:cNvPr id="12" name="Google Shape;12;p2"/>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 name="Google Shape;13;p2"/>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14" name="Google Shape;14;p2"/>
          <p:cNvCxnSpPr/>
          <p:nvPr/>
        </p:nvCxnSpPr>
        <p:spPr>
          <a:xfrm>
            <a:off x="8580497" y="4097216"/>
            <a:ext cx="0" cy="436200"/>
          </a:xfrm>
          <a:prstGeom prst="straightConnector1">
            <a:avLst/>
          </a:prstGeom>
          <a:noFill/>
          <a:ln cap="flat" cmpd="sng" w="19050">
            <a:solidFill>
              <a:schemeClr val="lt1"/>
            </a:solidFill>
            <a:prstDash val="solid"/>
            <a:miter lim="800000"/>
            <a:headEnd len="sm" w="sm" type="none"/>
            <a:tailEnd len="sm" w="sm" type="none"/>
          </a:ln>
        </p:spPr>
      </p:cxnSp>
      <p:cxnSp>
        <p:nvCxnSpPr>
          <p:cNvPr id="15" name="Google Shape;15;p2"/>
          <p:cNvCxnSpPr/>
          <p:nvPr/>
        </p:nvCxnSpPr>
        <p:spPr>
          <a:xfrm>
            <a:off x="8580015" y="1829132"/>
            <a:ext cx="0" cy="1592400"/>
          </a:xfrm>
          <a:prstGeom prst="straightConnector1">
            <a:avLst/>
          </a:prstGeom>
          <a:noFill/>
          <a:ln cap="flat" cmpd="sng" w="19050">
            <a:solidFill>
              <a:schemeClr val="lt1"/>
            </a:solidFill>
            <a:prstDash val="solid"/>
            <a:miter lim="800000"/>
            <a:headEnd len="sm" w="sm" type="none"/>
            <a:tailEnd len="sm" w="sm" type="none"/>
          </a:ln>
        </p:spPr>
      </p:cxnSp>
      <p:sp>
        <p:nvSpPr>
          <p:cNvPr id="16" name="Google Shape;16;p2"/>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chemeClr val="lt1"/>
                </a:solidFill>
                <a:latin typeface="Saira"/>
                <a:ea typeface="Saira"/>
                <a:cs typeface="Saira"/>
                <a:sym typeface="Saira"/>
              </a:rPr>
              <a:t>GLA UNITED</a:t>
            </a:r>
            <a:endParaRPr sz="500"/>
          </a:p>
        </p:txBody>
      </p:sp>
      <p:sp>
        <p:nvSpPr>
          <p:cNvPr id="17" name="Google Shape;17;p2"/>
          <p:cNvSpPr txBox="1"/>
          <p:nvPr>
            <p:ph type="ctrTitle"/>
          </p:nvPr>
        </p:nvSpPr>
        <p:spPr>
          <a:xfrm>
            <a:off x="733010" y="1427496"/>
            <a:ext cx="5226000" cy="1790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7100"/>
              <a:buFont typeface="Saira SemiBold"/>
              <a:buNone/>
              <a:defRPr b="1" i="0" sz="7100">
                <a:solidFill>
                  <a:srgbClr val="B0182B"/>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2"/>
          <p:cNvSpPr txBox="1"/>
          <p:nvPr>
            <p:ph idx="1" type="subTitle"/>
          </p:nvPr>
        </p:nvSpPr>
        <p:spPr>
          <a:xfrm>
            <a:off x="733010" y="3769907"/>
            <a:ext cx="3612900" cy="862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700"/>
              <a:buNone/>
              <a:defRPr b="0" i="0" sz="17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9" name="Google Shape;19;p2"/>
          <p:cNvSpPr txBox="1"/>
          <p:nvPr>
            <p:ph idx="2" type="subTitle"/>
          </p:nvPr>
        </p:nvSpPr>
        <p:spPr>
          <a:xfrm>
            <a:off x="733013" y="1142700"/>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 2 Columns">
  <p:cSld name="2_Agenda 2 Columns">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11"/>
          <p:cNvSpPr txBox="1"/>
          <p:nvPr>
            <p:ph type="ctrTitle"/>
          </p:nvPr>
        </p:nvSpPr>
        <p:spPr>
          <a:xfrm>
            <a:off x="733011" y="744759"/>
            <a:ext cx="26538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11"/>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9" name="Google Shape;119;p11"/>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0" name="Google Shape;120;p11"/>
          <p:cNvSpPr txBox="1"/>
          <p:nvPr>
            <p:ph idx="1" type="body"/>
          </p:nvPr>
        </p:nvSpPr>
        <p:spPr>
          <a:xfrm>
            <a:off x="733010" y="1699870"/>
            <a:ext cx="26415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chemeClr val="lt1"/>
              </a:buClr>
              <a:buSzPts val="1100"/>
              <a:buFont typeface="Saira"/>
              <a:buNone/>
              <a:defRPr sz="1100">
                <a:solidFill>
                  <a:schemeClr val="lt1"/>
                </a:solidFill>
              </a:defRPr>
            </a:lvl1pPr>
            <a:lvl2pPr indent="-228600" lvl="1" marL="914400" rtl="0" algn="l">
              <a:lnSpc>
                <a:spcPct val="90000"/>
              </a:lnSpc>
              <a:spcBef>
                <a:spcPts val="1200"/>
              </a:spcBef>
              <a:spcAft>
                <a:spcPts val="0"/>
              </a:spcAft>
              <a:buClr>
                <a:schemeClr val="lt1"/>
              </a:buClr>
              <a:buSzPts val="1100"/>
              <a:buFont typeface="Saira"/>
              <a:buNone/>
              <a:defRPr sz="1100">
                <a:solidFill>
                  <a:schemeClr val="lt1"/>
                </a:solidFill>
              </a:defRPr>
            </a:lvl2pPr>
            <a:lvl3pPr indent="-228600" lvl="2" marL="1371600" rtl="0" algn="l">
              <a:lnSpc>
                <a:spcPct val="90000"/>
              </a:lnSpc>
              <a:spcBef>
                <a:spcPts val="1200"/>
              </a:spcBef>
              <a:spcAft>
                <a:spcPts val="0"/>
              </a:spcAft>
              <a:buClr>
                <a:schemeClr val="lt1"/>
              </a:buClr>
              <a:buSzPts val="1100"/>
              <a:buFont typeface="Saira"/>
              <a:buNone/>
              <a:defRPr sz="1100">
                <a:solidFill>
                  <a:schemeClr val="lt1"/>
                </a:solidFill>
              </a:defRPr>
            </a:lvl3pPr>
            <a:lvl4pPr indent="-228600" lvl="3" marL="1828800" rtl="0" algn="l">
              <a:lnSpc>
                <a:spcPct val="90000"/>
              </a:lnSpc>
              <a:spcBef>
                <a:spcPts val="1200"/>
              </a:spcBef>
              <a:spcAft>
                <a:spcPts val="0"/>
              </a:spcAft>
              <a:buClr>
                <a:schemeClr val="lt1"/>
              </a:buClr>
              <a:buSzPts val="1100"/>
              <a:buFont typeface="Saira"/>
              <a:buNone/>
              <a:defRPr sz="1100">
                <a:solidFill>
                  <a:schemeClr val="lt1"/>
                </a:solidFill>
              </a:defRPr>
            </a:lvl4pPr>
            <a:lvl5pPr indent="-228600" lvl="4" marL="2286000" rtl="0" algn="l">
              <a:lnSpc>
                <a:spcPct val="90000"/>
              </a:lnSpc>
              <a:spcBef>
                <a:spcPts val="1200"/>
              </a:spcBef>
              <a:spcAft>
                <a:spcPts val="0"/>
              </a:spcAft>
              <a:buClr>
                <a:schemeClr val="lt1"/>
              </a:buClr>
              <a:buSzPts val="1100"/>
              <a:buFont typeface="Saira"/>
              <a:buNone/>
              <a:defRPr sz="1100">
                <a:solidFill>
                  <a:schemeClr val="lt1"/>
                </a:solidFill>
              </a:defRPr>
            </a:lvl5pPr>
            <a:lvl6pPr indent="-298450" lvl="5" marL="2743200" rtl="0" algn="l">
              <a:lnSpc>
                <a:spcPct val="90000"/>
              </a:lnSpc>
              <a:spcBef>
                <a:spcPts val="1200"/>
              </a:spcBef>
              <a:spcAft>
                <a:spcPts val="0"/>
              </a:spcAft>
              <a:buClr>
                <a:schemeClr val="lt1"/>
              </a:buClr>
              <a:buSzPts val="1100"/>
              <a:buFont typeface="Saira"/>
              <a:buChar char="■"/>
              <a:defRPr sz="1100">
                <a:solidFill>
                  <a:schemeClr val="lt1"/>
                </a:solidFill>
                <a:latin typeface="Saira"/>
                <a:ea typeface="Saira"/>
                <a:cs typeface="Saira"/>
                <a:sym typeface="Saira"/>
              </a:defRPr>
            </a:lvl6pPr>
            <a:lvl7pPr indent="-298450" lvl="6" marL="3200400" rtl="0" algn="l">
              <a:lnSpc>
                <a:spcPct val="90000"/>
              </a:lnSpc>
              <a:spcBef>
                <a:spcPts val="1200"/>
              </a:spcBef>
              <a:spcAft>
                <a:spcPts val="0"/>
              </a:spcAft>
              <a:buClr>
                <a:schemeClr val="lt1"/>
              </a:buClr>
              <a:buSzPts val="1100"/>
              <a:buFont typeface="Saira"/>
              <a:buChar char="●"/>
              <a:defRPr sz="1100">
                <a:solidFill>
                  <a:schemeClr val="lt1"/>
                </a:solidFill>
                <a:latin typeface="Saira"/>
                <a:ea typeface="Saira"/>
                <a:cs typeface="Saira"/>
                <a:sym typeface="Saira"/>
              </a:defRPr>
            </a:lvl7pPr>
            <a:lvl8pPr indent="-298450" lvl="7" marL="3657600" rtl="0" algn="l">
              <a:lnSpc>
                <a:spcPct val="90000"/>
              </a:lnSpc>
              <a:spcBef>
                <a:spcPts val="1200"/>
              </a:spcBef>
              <a:spcAft>
                <a:spcPts val="0"/>
              </a:spcAft>
              <a:buClr>
                <a:schemeClr val="lt1"/>
              </a:buClr>
              <a:buSzPts val="1100"/>
              <a:buFont typeface="Saira"/>
              <a:buChar char="○"/>
              <a:defRPr sz="1100">
                <a:solidFill>
                  <a:schemeClr val="lt1"/>
                </a:solidFill>
                <a:latin typeface="Saira"/>
                <a:ea typeface="Saira"/>
                <a:cs typeface="Saira"/>
                <a:sym typeface="Saira"/>
              </a:defRPr>
            </a:lvl8pPr>
            <a:lvl9pPr indent="-298450" lvl="8" marL="4114800" rtl="0" algn="l">
              <a:lnSpc>
                <a:spcPct val="90000"/>
              </a:lnSpc>
              <a:spcBef>
                <a:spcPts val="1200"/>
              </a:spcBef>
              <a:spcAft>
                <a:spcPts val="1200"/>
              </a:spcAft>
              <a:buClr>
                <a:schemeClr val="lt1"/>
              </a:buClr>
              <a:buSzPts val="1100"/>
              <a:buFont typeface="Saira"/>
              <a:buChar char="■"/>
              <a:defRPr sz="1100">
                <a:solidFill>
                  <a:schemeClr val="lt1"/>
                </a:solidFill>
                <a:latin typeface="Saira"/>
                <a:ea typeface="Saira"/>
                <a:cs typeface="Saira"/>
                <a:sym typeface="Saira"/>
              </a:defRPr>
            </a:lvl9pPr>
          </a:lstStyle>
          <a:p/>
        </p:txBody>
      </p:sp>
      <p:sp>
        <p:nvSpPr>
          <p:cNvPr id="121" name="Google Shape;121;p11"/>
          <p:cNvSpPr txBox="1"/>
          <p:nvPr>
            <p:ph idx="2" type="subTitle"/>
          </p:nvPr>
        </p:nvSpPr>
        <p:spPr>
          <a:xfrm>
            <a:off x="733011" y="1156745"/>
            <a:ext cx="26415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22" name="Google Shape;122;p11"/>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23" name="Google Shape;123;p11"/>
          <p:cNvSpPr/>
          <p:nvPr>
            <p:ph idx="3" type="pic"/>
          </p:nvPr>
        </p:nvSpPr>
        <p:spPr>
          <a:xfrm>
            <a:off x="3442231" y="0"/>
            <a:ext cx="4573800" cy="5143500"/>
          </a:xfrm>
          <a:prstGeom prst="rect">
            <a:avLst/>
          </a:prstGeom>
          <a:solidFill>
            <a:srgbClr val="E3B886"/>
          </a:solidFill>
          <a:ln>
            <a:noFill/>
          </a:ln>
        </p:spPr>
      </p:sp>
      <p:sp>
        <p:nvSpPr>
          <p:cNvPr id="124" name="Google Shape;124;p11"/>
          <p:cNvSpPr txBox="1"/>
          <p:nvPr>
            <p:ph idx="4" type="subTitle"/>
          </p:nvPr>
        </p:nvSpPr>
        <p:spPr>
          <a:xfrm>
            <a:off x="733013" y="484322"/>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125" name="Google Shape;125;p11"/>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26" name="Google Shape;126;p11"/>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27" name="Google Shape;127;p11"/>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28" name="Google Shape;128;p11"/>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p:cSld name="3_Agenda 2 Columns">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12"/>
          <p:cNvSpPr txBox="1"/>
          <p:nvPr>
            <p:ph type="ctrTitle"/>
          </p:nvPr>
        </p:nvSpPr>
        <p:spPr>
          <a:xfrm>
            <a:off x="733010" y="744759"/>
            <a:ext cx="48576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12"/>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2" name="Google Shape;132;p12"/>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3" name="Google Shape;133;p12"/>
          <p:cNvSpPr txBox="1"/>
          <p:nvPr>
            <p:ph idx="1" type="subTitle"/>
          </p:nvPr>
        </p:nvSpPr>
        <p:spPr>
          <a:xfrm>
            <a:off x="733010" y="1156745"/>
            <a:ext cx="48576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34" name="Google Shape;134;p12"/>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35" name="Google Shape;135;p12"/>
          <p:cNvSpPr/>
          <p:nvPr>
            <p:ph idx="2" type="pic"/>
          </p:nvPr>
        </p:nvSpPr>
        <p:spPr>
          <a:xfrm>
            <a:off x="5727429" y="0"/>
            <a:ext cx="2287200" cy="5143500"/>
          </a:xfrm>
          <a:prstGeom prst="rect">
            <a:avLst/>
          </a:prstGeom>
          <a:solidFill>
            <a:srgbClr val="E3B886"/>
          </a:solidFill>
          <a:ln>
            <a:noFill/>
          </a:ln>
        </p:spPr>
      </p:sp>
      <p:sp>
        <p:nvSpPr>
          <p:cNvPr id="136" name="Google Shape;136;p12"/>
          <p:cNvSpPr txBox="1"/>
          <p:nvPr>
            <p:ph idx="3"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137" name="Google Shape;137;p12"/>
          <p:cNvSpPr txBox="1"/>
          <p:nvPr>
            <p:ph idx="4" type="body"/>
          </p:nvPr>
        </p:nvSpPr>
        <p:spPr>
          <a:xfrm>
            <a:off x="733013" y="1698113"/>
            <a:ext cx="48576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138" name="Google Shape;138;p12"/>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39" name="Google Shape;139;p12"/>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40" name="Google Shape;140;p12"/>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41" name="Google Shape;141;p12"/>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2">
  <p:cSld name="3_Agenda 2 Columns_2">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13"/>
          <p:cNvSpPr txBox="1"/>
          <p:nvPr>
            <p:ph type="ctrTitle"/>
          </p:nvPr>
        </p:nvSpPr>
        <p:spPr>
          <a:xfrm>
            <a:off x="733012" y="744750"/>
            <a:ext cx="28875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 name="Google Shape;144;p13"/>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5" name="Google Shape;145;p13"/>
          <p:cNvSpPr/>
          <p:nvPr/>
        </p:nvSpPr>
        <p:spPr>
          <a:xfrm>
            <a:off x="8725643" y="-493627"/>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6" name="Google Shape;146;p13"/>
          <p:cNvSpPr txBox="1"/>
          <p:nvPr>
            <p:ph idx="1" type="subTitle"/>
          </p:nvPr>
        </p:nvSpPr>
        <p:spPr>
          <a:xfrm>
            <a:off x="733011" y="1471069"/>
            <a:ext cx="28875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47" name="Google Shape;147;p13"/>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48" name="Google Shape;148;p13"/>
          <p:cNvSpPr/>
          <p:nvPr>
            <p:ph idx="2" type="pic"/>
          </p:nvPr>
        </p:nvSpPr>
        <p:spPr>
          <a:xfrm>
            <a:off x="3713325" y="1170431"/>
            <a:ext cx="4301700" cy="3370200"/>
          </a:xfrm>
          <a:prstGeom prst="rect">
            <a:avLst/>
          </a:prstGeom>
          <a:solidFill>
            <a:srgbClr val="E3B886"/>
          </a:solidFill>
          <a:ln>
            <a:noFill/>
          </a:ln>
        </p:spPr>
      </p:sp>
      <p:sp>
        <p:nvSpPr>
          <p:cNvPr id="149" name="Google Shape;149;p13"/>
          <p:cNvSpPr txBox="1"/>
          <p:nvPr>
            <p:ph idx="3"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150" name="Google Shape;150;p13"/>
          <p:cNvSpPr txBox="1"/>
          <p:nvPr>
            <p:ph idx="4" type="body"/>
          </p:nvPr>
        </p:nvSpPr>
        <p:spPr>
          <a:xfrm>
            <a:off x="733013" y="2012438"/>
            <a:ext cx="2887500" cy="25284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151" name="Google Shape;151;p13"/>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52" name="Google Shape;152;p13"/>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53" name="Google Shape;153;p13"/>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54" name="Google Shape;154;p13"/>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2 1">
  <p:cSld name="3_Agenda 2 Columns_2_1">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p14"/>
          <p:cNvSpPr txBox="1"/>
          <p:nvPr>
            <p:ph type="ctrTitle"/>
          </p:nvPr>
        </p:nvSpPr>
        <p:spPr>
          <a:xfrm>
            <a:off x="733012" y="744750"/>
            <a:ext cx="28875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7" name="Google Shape;157;p14"/>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8" name="Google Shape;158;p14"/>
          <p:cNvSpPr/>
          <p:nvPr/>
        </p:nvSpPr>
        <p:spPr>
          <a:xfrm>
            <a:off x="8725643" y="-493627"/>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9" name="Google Shape;159;p14"/>
          <p:cNvSpPr txBox="1"/>
          <p:nvPr>
            <p:ph idx="1" type="subTitle"/>
          </p:nvPr>
        </p:nvSpPr>
        <p:spPr>
          <a:xfrm>
            <a:off x="733011" y="1471069"/>
            <a:ext cx="28875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60" name="Google Shape;160;p14"/>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61" name="Google Shape;161;p14"/>
          <p:cNvSpPr/>
          <p:nvPr>
            <p:ph idx="2" type="pic"/>
          </p:nvPr>
        </p:nvSpPr>
        <p:spPr>
          <a:xfrm>
            <a:off x="3713325" y="1170431"/>
            <a:ext cx="4301700" cy="3370200"/>
          </a:xfrm>
          <a:prstGeom prst="rect">
            <a:avLst/>
          </a:prstGeom>
          <a:solidFill>
            <a:srgbClr val="E3B886"/>
          </a:solidFill>
          <a:ln>
            <a:noFill/>
          </a:ln>
        </p:spPr>
      </p:sp>
      <p:sp>
        <p:nvSpPr>
          <p:cNvPr id="162" name="Google Shape;162;p14"/>
          <p:cNvSpPr txBox="1"/>
          <p:nvPr>
            <p:ph idx="3"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163" name="Google Shape;163;p14"/>
          <p:cNvSpPr txBox="1"/>
          <p:nvPr>
            <p:ph idx="4" type="body"/>
          </p:nvPr>
        </p:nvSpPr>
        <p:spPr>
          <a:xfrm>
            <a:off x="733013" y="2012438"/>
            <a:ext cx="2887500" cy="25284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164" name="Google Shape;164;p14"/>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65" name="Google Shape;165;p14"/>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66" name="Google Shape;166;p14"/>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67" name="Google Shape;167;p14"/>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1">
  <p:cSld name="3_Agenda 2 Columns_1">
    <p:bg>
      <p:bgPr>
        <a:blipFill>
          <a:blip r:embed="rId2">
            <a:alphaModFix/>
          </a:blip>
          <a:stretch>
            <a:fillRect/>
          </a:stretch>
        </a:blipFill>
      </p:bgPr>
    </p:bg>
    <p:spTree>
      <p:nvGrpSpPr>
        <p:cNvPr id="168" name="Shape 168"/>
        <p:cNvGrpSpPr/>
        <p:nvPr/>
      </p:nvGrpSpPr>
      <p:grpSpPr>
        <a:xfrm>
          <a:off x="0" y="0"/>
          <a:ext cx="0" cy="0"/>
          <a:chOff x="0" y="0"/>
          <a:chExt cx="0" cy="0"/>
        </a:xfrm>
      </p:grpSpPr>
      <p:sp>
        <p:nvSpPr>
          <p:cNvPr id="169" name="Google Shape;169;p15"/>
          <p:cNvSpPr txBox="1"/>
          <p:nvPr>
            <p:ph type="ctrTitle"/>
          </p:nvPr>
        </p:nvSpPr>
        <p:spPr>
          <a:xfrm>
            <a:off x="733012" y="744750"/>
            <a:ext cx="72918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 name="Google Shape;170;p15"/>
          <p:cNvSpPr txBox="1"/>
          <p:nvPr>
            <p:ph idx="1" type="body"/>
          </p:nvPr>
        </p:nvSpPr>
        <p:spPr>
          <a:xfrm>
            <a:off x="733014" y="1698113"/>
            <a:ext cx="72918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171" name="Google Shape;171;p15"/>
          <p:cNvSpPr txBox="1"/>
          <p:nvPr>
            <p:ph idx="2" type="subTitle"/>
          </p:nvPr>
        </p:nvSpPr>
        <p:spPr>
          <a:xfrm>
            <a:off x="733014" y="1156744"/>
            <a:ext cx="72624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172" name="Google Shape;172;p15"/>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73" name="Google Shape;173;p15"/>
          <p:cNvSpPr txBox="1"/>
          <p:nvPr>
            <p:ph idx="3"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174" name="Google Shape;174;p15"/>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75" name="Google Shape;175;p15"/>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76" name="Google Shape;176;p15"/>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77" name="Google Shape;177;p15"/>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1 3">
  <p:cSld name="3_Agenda 2 Columns_1_3">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16"/>
          <p:cNvSpPr txBox="1"/>
          <p:nvPr>
            <p:ph type="ctrTitle"/>
          </p:nvPr>
        </p:nvSpPr>
        <p:spPr>
          <a:xfrm>
            <a:off x="733012" y="744750"/>
            <a:ext cx="72918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80" name="Google Shape;180;p16"/>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81" name="Google Shape;181;p16"/>
          <p:cNvSpPr txBox="1"/>
          <p:nvPr>
            <p:ph idx="1"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182" name="Google Shape;182;p16"/>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83" name="Google Shape;183;p16"/>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84" name="Google Shape;184;p16"/>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85" name="Google Shape;185;p16"/>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1 2">
  <p:cSld name="3_Agenda 2 Columns_1_2">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17"/>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88" name="Google Shape;188;p17"/>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89" name="Google Shape;189;p17"/>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190" name="Google Shape;190;p17"/>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91" name="Google Shape;191;p17"/>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192" name="Google Shape;192;p17"/>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 name="Google Shape;193;p17"/>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94" name="Google Shape;194;p17"/>
          <p:cNvSpPr txBox="1"/>
          <p:nvPr>
            <p:ph idx="3" type="subTitle"/>
          </p:nvPr>
        </p:nvSpPr>
        <p:spPr>
          <a:xfrm>
            <a:off x="733013" y="1921231"/>
            <a:ext cx="34428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195" name="Google Shape;195;p17"/>
          <p:cNvSpPr txBox="1"/>
          <p:nvPr>
            <p:ph idx="4" type="subTitle"/>
          </p:nvPr>
        </p:nvSpPr>
        <p:spPr>
          <a:xfrm>
            <a:off x="4570191" y="1921231"/>
            <a:ext cx="34428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196" name="Google Shape;196;p17"/>
          <p:cNvSpPr txBox="1"/>
          <p:nvPr>
            <p:ph idx="5" type="body"/>
          </p:nvPr>
        </p:nvSpPr>
        <p:spPr>
          <a:xfrm>
            <a:off x="733013" y="2283931"/>
            <a:ext cx="34428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197" name="Google Shape;197;p17"/>
          <p:cNvSpPr txBox="1"/>
          <p:nvPr>
            <p:ph idx="6" type="body"/>
          </p:nvPr>
        </p:nvSpPr>
        <p:spPr>
          <a:xfrm>
            <a:off x="4571972" y="2283931"/>
            <a:ext cx="34428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198" name="Google Shape;198;p17"/>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99" name="Google Shape;199;p17"/>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00" name="Google Shape;200;p17"/>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 2 Columns 1 1">
  <p:cSld name="3_Agenda 2 Columns_1_1">
    <p:bg>
      <p:bgPr>
        <a:blipFill>
          <a:blip r:embed="rId2">
            <a:alphaModFix/>
          </a:blip>
          <a:stretch>
            <a:fillRect/>
          </a:stretch>
        </a:blipFill>
      </p:bgPr>
    </p:bg>
    <p:spTree>
      <p:nvGrpSpPr>
        <p:cNvPr id="201" name="Shape 201"/>
        <p:cNvGrpSpPr/>
        <p:nvPr/>
      </p:nvGrpSpPr>
      <p:grpSpPr>
        <a:xfrm>
          <a:off x="0" y="0"/>
          <a:ext cx="0" cy="0"/>
          <a:chOff x="0" y="0"/>
          <a:chExt cx="0" cy="0"/>
        </a:xfrm>
      </p:grpSpPr>
      <p:sp>
        <p:nvSpPr>
          <p:cNvPr id="202" name="Google Shape;202;p18"/>
          <p:cNvSpPr txBox="1"/>
          <p:nvPr>
            <p:ph type="ctrTitle"/>
          </p:nvPr>
        </p:nvSpPr>
        <p:spPr>
          <a:xfrm>
            <a:off x="733012" y="744750"/>
            <a:ext cx="72918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 name="Google Shape;203;p18"/>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04" name="Google Shape;204;p18"/>
          <p:cNvSpPr txBox="1"/>
          <p:nvPr>
            <p:ph idx="1" type="subTitle"/>
          </p:nvPr>
        </p:nvSpPr>
        <p:spPr>
          <a:xfrm>
            <a:off x="733014" y="1156744"/>
            <a:ext cx="72624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05" name="Google Shape;205;p18"/>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06" name="Google Shape;206;p18"/>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07" name="Google Shape;207;p18"/>
          <p:cNvSpPr txBox="1"/>
          <p:nvPr>
            <p:ph idx="2" type="subTitle"/>
          </p:nvPr>
        </p:nvSpPr>
        <p:spPr>
          <a:xfrm>
            <a:off x="733013" y="454594"/>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208" name="Google Shape;208;p18"/>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09" name="Google Shape;209;p18"/>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10" name="Google Shape;210;p18"/>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211" name="Google Shape;211;p18"/>
          <p:cNvSpPr txBox="1"/>
          <p:nvPr>
            <p:ph idx="3" type="body"/>
          </p:nvPr>
        </p:nvSpPr>
        <p:spPr>
          <a:xfrm>
            <a:off x="733010" y="2308161"/>
            <a:ext cx="4836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12" name="Google Shape;212;p18"/>
          <p:cNvSpPr txBox="1"/>
          <p:nvPr>
            <p:ph idx="4" type="body"/>
          </p:nvPr>
        </p:nvSpPr>
        <p:spPr>
          <a:xfrm>
            <a:off x="1284154" y="2308161"/>
            <a:ext cx="45768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lt1"/>
              </a:buClr>
              <a:buSzPts val="1500"/>
              <a:buNone/>
              <a:defRPr sz="1500">
                <a:solidFill>
                  <a:schemeClr val="lt1"/>
                </a:solidFill>
              </a:defRPr>
            </a:lvl2pPr>
            <a:lvl3pPr indent="-228600" lvl="2" marL="1371600" rtl="0" algn="l">
              <a:lnSpc>
                <a:spcPct val="90000"/>
              </a:lnSpc>
              <a:spcBef>
                <a:spcPts val="1200"/>
              </a:spcBef>
              <a:spcAft>
                <a:spcPts val="0"/>
              </a:spcAft>
              <a:buClr>
                <a:schemeClr val="lt1"/>
              </a:buClr>
              <a:buSzPts val="1400"/>
              <a:buNone/>
              <a:defRPr>
                <a:solidFill>
                  <a:schemeClr val="lt1"/>
                </a:solidFill>
              </a:defRPr>
            </a:lvl3pPr>
            <a:lvl4pPr indent="-228600" lvl="3" marL="1828800" rtl="0" algn="l">
              <a:lnSpc>
                <a:spcPct val="90000"/>
              </a:lnSpc>
              <a:spcBef>
                <a:spcPts val="1200"/>
              </a:spcBef>
              <a:spcAft>
                <a:spcPts val="0"/>
              </a:spcAft>
              <a:buClr>
                <a:schemeClr val="lt1"/>
              </a:buClr>
              <a:buSzPts val="1500"/>
              <a:buNone/>
              <a:defRPr sz="1500">
                <a:solidFill>
                  <a:schemeClr val="lt1"/>
                </a:solidFill>
              </a:defRPr>
            </a:lvl4pPr>
            <a:lvl5pPr indent="-228600" lvl="4" marL="2286000" rtl="0" algn="l">
              <a:lnSpc>
                <a:spcPct val="90000"/>
              </a:lnSpc>
              <a:spcBef>
                <a:spcPts val="1200"/>
              </a:spcBef>
              <a:spcAft>
                <a:spcPts val="0"/>
              </a:spcAft>
              <a:buClr>
                <a:schemeClr val="lt1"/>
              </a:buClr>
              <a:buSzPts val="1500"/>
              <a:buNone/>
              <a:defRPr sz="1500">
                <a:solidFill>
                  <a:schemeClr val="lt1"/>
                </a:solidFill>
              </a:defRPr>
            </a:lvl5pPr>
            <a:lvl6pPr indent="-323850" lvl="5" marL="2743200" rtl="0" algn="l">
              <a:lnSpc>
                <a:spcPct val="90000"/>
              </a:lnSpc>
              <a:spcBef>
                <a:spcPts val="1200"/>
              </a:spcBef>
              <a:spcAft>
                <a:spcPts val="0"/>
              </a:spcAft>
              <a:buClr>
                <a:schemeClr val="lt1"/>
              </a:buClr>
              <a:buSzPts val="1500"/>
              <a:buChar char="■"/>
              <a:defRPr sz="1500">
                <a:solidFill>
                  <a:schemeClr val="lt1"/>
                </a:solidFill>
              </a:defRPr>
            </a:lvl6pPr>
            <a:lvl7pPr indent="-323850" lvl="6" marL="3200400" rtl="0" algn="l">
              <a:lnSpc>
                <a:spcPct val="90000"/>
              </a:lnSpc>
              <a:spcBef>
                <a:spcPts val="1200"/>
              </a:spcBef>
              <a:spcAft>
                <a:spcPts val="0"/>
              </a:spcAft>
              <a:buClr>
                <a:schemeClr val="lt1"/>
              </a:buClr>
              <a:buSzPts val="1500"/>
              <a:buChar char="●"/>
              <a:defRPr sz="1500">
                <a:solidFill>
                  <a:schemeClr val="lt1"/>
                </a:solidFill>
              </a:defRPr>
            </a:lvl7pPr>
            <a:lvl8pPr indent="-323850" lvl="7" marL="3657600" rtl="0" algn="l">
              <a:lnSpc>
                <a:spcPct val="90000"/>
              </a:lnSpc>
              <a:spcBef>
                <a:spcPts val="1200"/>
              </a:spcBef>
              <a:spcAft>
                <a:spcPts val="0"/>
              </a:spcAft>
              <a:buClr>
                <a:schemeClr val="lt1"/>
              </a:buClr>
              <a:buSzPts val="1500"/>
              <a:buChar char="○"/>
              <a:defRPr sz="1500">
                <a:solidFill>
                  <a:schemeClr val="lt1"/>
                </a:solidFill>
              </a:defRPr>
            </a:lvl8pPr>
            <a:lvl9pPr indent="-323850" lvl="8" marL="4114800" rtl="0" algn="l">
              <a:lnSpc>
                <a:spcPct val="90000"/>
              </a:lnSpc>
              <a:spcBef>
                <a:spcPts val="1200"/>
              </a:spcBef>
              <a:spcAft>
                <a:spcPts val="1200"/>
              </a:spcAft>
              <a:buClr>
                <a:schemeClr val="lt1"/>
              </a:buClr>
              <a:buSzPts val="1500"/>
              <a:buChar char="■"/>
              <a:defRPr sz="15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 2 Columns">
  <p:cSld name="4_Agenda 2 Columns">
    <p:bg>
      <p:bgPr>
        <a:blipFill>
          <a:blip r:embed="rId2">
            <a:alphaModFix/>
          </a:blip>
          <a:stretch>
            <a:fillRect/>
          </a:stretch>
        </a:blipFill>
      </p:bgPr>
    </p:bg>
    <p:spTree>
      <p:nvGrpSpPr>
        <p:cNvPr id="213" name="Shape 213"/>
        <p:cNvGrpSpPr/>
        <p:nvPr/>
      </p:nvGrpSpPr>
      <p:grpSpPr>
        <a:xfrm>
          <a:off x="0" y="0"/>
          <a:ext cx="0" cy="0"/>
          <a:chOff x="0" y="0"/>
          <a:chExt cx="0" cy="0"/>
        </a:xfrm>
      </p:grpSpPr>
      <p:sp>
        <p:nvSpPr>
          <p:cNvPr id="214" name="Google Shape;214;p19"/>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19"/>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16" name="Google Shape;216;p19"/>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17" name="Google Shape;217;p19"/>
          <p:cNvSpPr txBox="1"/>
          <p:nvPr>
            <p:ph idx="1"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18" name="Google Shape;218;p19"/>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19" name="Google Shape;219;p19"/>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20" name="Google Shape;220;p19"/>
          <p:cNvSpPr/>
          <p:nvPr>
            <p:ph idx="2" type="pic"/>
          </p:nvPr>
        </p:nvSpPr>
        <p:spPr>
          <a:xfrm>
            <a:off x="4572000" y="417365"/>
            <a:ext cx="3442800" cy="2040000"/>
          </a:xfrm>
          <a:prstGeom prst="rect">
            <a:avLst/>
          </a:prstGeom>
          <a:solidFill>
            <a:srgbClr val="E3B886"/>
          </a:solidFill>
          <a:ln>
            <a:noFill/>
          </a:ln>
        </p:spPr>
      </p:sp>
      <p:sp>
        <p:nvSpPr>
          <p:cNvPr id="221" name="Google Shape;221;p19"/>
          <p:cNvSpPr/>
          <p:nvPr>
            <p:ph idx="3" type="pic"/>
          </p:nvPr>
        </p:nvSpPr>
        <p:spPr>
          <a:xfrm>
            <a:off x="4572000" y="2686050"/>
            <a:ext cx="3442800" cy="2128500"/>
          </a:xfrm>
          <a:prstGeom prst="rect">
            <a:avLst/>
          </a:prstGeom>
          <a:solidFill>
            <a:srgbClr val="E3B886"/>
          </a:solidFill>
          <a:ln>
            <a:noFill/>
          </a:ln>
        </p:spPr>
      </p:sp>
      <p:sp>
        <p:nvSpPr>
          <p:cNvPr id="222" name="Google Shape;222;p19"/>
          <p:cNvSpPr txBox="1"/>
          <p:nvPr>
            <p:ph idx="4"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223" name="Google Shape;223;p19"/>
          <p:cNvSpPr txBox="1"/>
          <p:nvPr>
            <p:ph idx="5" type="body"/>
          </p:nvPr>
        </p:nvSpPr>
        <p:spPr>
          <a:xfrm>
            <a:off x="733013" y="2113800"/>
            <a:ext cx="37254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224" name="Google Shape;224;p19"/>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25" name="Google Shape;225;p19"/>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26" name="Google Shape;226;p19"/>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Agenda 2 Columns">
  <p:cSld name="5_Agenda 2 Columns">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20"/>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29" name="Google Shape;229;p20"/>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0" name="Google Shape;230;p20"/>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31" name="Google Shape;231;p20"/>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32" name="Google Shape;232;p20"/>
          <p:cNvSpPr/>
          <p:nvPr>
            <p:ph idx="2" type="pic"/>
          </p:nvPr>
        </p:nvSpPr>
        <p:spPr>
          <a:xfrm>
            <a:off x="4572000" y="1695686"/>
            <a:ext cx="3442800" cy="2688900"/>
          </a:xfrm>
          <a:prstGeom prst="rect">
            <a:avLst/>
          </a:prstGeom>
          <a:solidFill>
            <a:srgbClr val="E3B886"/>
          </a:solidFill>
          <a:ln>
            <a:noFill/>
          </a:ln>
        </p:spPr>
      </p:sp>
      <p:sp>
        <p:nvSpPr>
          <p:cNvPr id="233" name="Google Shape;233;p20"/>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234" name="Google Shape;234;p20"/>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5" name="Google Shape;235;p20"/>
          <p:cNvSpPr txBox="1"/>
          <p:nvPr>
            <p:ph idx="3"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36" name="Google Shape;236;p20"/>
          <p:cNvSpPr txBox="1"/>
          <p:nvPr>
            <p:ph idx="4" type="body"/>
          </p:nvPr>
        </p:nvSpPr>
        <p:spPr>
          <a:xfrm>
            <a:off x="733013" y="2113800"/>
            <a:ext cx="37254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237" name="Google Shape;237;p20"/>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38" name="Google Shape;238;p20"/>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39" name="Google Shape;239;p20"/>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Red">
  <p:cSld name="1_Title Slide.">
    <p:bg>
      <p:bgPr>
        <a:solidFill>
          <a:srgbClr val="E1313B"/>
        </a:solidFill>
      </p:bgPr>
    </p:bg>
    <p:spTree>
      <p:nvGrpSpPr>
        <p:cNvPr id="20" name="Shape 20"/>
        <p:cNvGrpSpPr/>
        <p:nvPr/>
      </p:nvGrpSpPr>
      <p:grpSpPr>
        <a:xfrm>
          <a:off x="0" y="0"/>
          <a:ext cx="0" cy="0"/>
          <a:chOff x="0" y="0"/>
          <a:chExt cx="0" cy="0"/>
        </a:xfrm>
      </p:grpSpPr>
      <p:sp>
        <p:nvSpPr>
          <p:cNvPr id="21" name="Google Shape;21;p3"/>
          <p:cNvSpPr txBox="1"/>
          <p:nvPr>
            <p:ph type="ctrTitle"/>
          </p:nvPr>
        </p:nvSpPr>
        <p:spPr>
          <a:xfrm>
            <a:off x="733010" y="1427496"/>
            <a:ext cx="5226000" cy="1790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7100"/>
              <a:buFont typeface="Saira SemiBold"/>
              <a:buNone/>
              <a:defRPr b="1" i="0" sz="7100">
                <a:solidFill>
                  <a:srgbClr val="B0182B"/>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3"/>
          <p:cNvSpPr txBox="1"/>
          <p:nvPr>
            <p:ph idx="1" type="subTitle"/>
          </p:nvPr>
        </p:nvSpPr>
        <p:spPr>
          <a:xfrm>
            <a:off x="733010" y="3769907"/>
            <a:ext cx="3612900" cy="862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700"/>
              <a:buNone/>
              <a:defRPr b="0" i="0" sz="17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3" name="Google Shape;23;p3"/>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chemeClr val="lt1"/>
                </a:solidFill>
                <a:latin typeface="Saira"/>
                <a:ea typeface="Saira"/>
                <a:cs typeface="Saira"/>
                <a:sym typeface="Saira"/>
              </a:defRPr>
            </a:lvl1pPr>
            <a:lvl2pPr indent="0" lvl="1" marL="0" rtl="0" algn="ctr">
              <a:spcBef>
                <a:spcPts val="0"/>
              </a:spcBef>
              <a:buNone/>
              <a:defRPr b="0" i="0" sz="900">
                <a:solidFill>
                  <a:schemeClr val="lt1"/>
                </a:solidFill>
                <a:latin typeface="Saira"/>
                <a:ea typeface="Saira"/>
                <a:cs typeface="Saira"/>
                <a:sym typeface="Saira"/>
              </a:defRPr>
            </a:lvl2pPr>
            <a:lvl3pPr indent="0" lvl="2" marL="0" rtl="0" algn="ctr">
              <a:spcBef>
                <a:spcPts val="0"/>
              </a:spcBef>
              <a:buNone/>
              <a:defRPr b="0" i="0" sz="900">
                <a:solidFill>
                  <a:schemeClr val="lt1"/>
                </a:solidFill>
                <a:latin typeface="Saira"/>
                <a:ea typeface="Saira"/>
                <a:cs typeface="Saira"/>
                <a:sym typeface="Saira"/>
              </a:defRPr>
            </a:lvl3pPr>
            <a:lvl4pPr indent="0" lvl="3" marL="0" rtl="0" algn="ctr">
              <a:spcBef>
                <a:spcPts val="0"/>
              </a:spcBef>
              <a:buNone/>
              <a:defRPr b="0" i="0" sz="900">
                <a:solidFill>
                  <a:schemeClr val="lt1"/>
                </a:solidFill>
                <a:latin typeface="Saira"/>
                <a:ea typeface="Saira"/>
                <a:cs typeface="Saira"/>
                <a:sym typeface="Saira"/>
              </a:defRPr>
            </a:lvl4pPr>
            <a:lvl5pPr indent="0" lvl="4" marL="0" rtl="0" algn="ctr">
              <a:spcBef>
                <a:spcPts val="0"/>
              </a:spcBef>
              <a:buNone/>
              <a:defRPr b="0" i="0" sz="900">
                <a:solidFill>
                  <a:schemeClr val="lt1"/>
                </a:solidFill>
                <a:latin typeface="Saira"/>
                <a:ea typeface="Saira"/>
                <a:cs typeface="Saira"/>
                <a:sym typeface="Saira"/>
              </a:defRPr>
            </a:lvl5pPr>
            <a:lvl6pPr indent="0" lvl="5" marL="0" rtl="0" algn="ctr">
              <a:spcBef>
                <a:spcPts val="0"/>
              </a:spcBef>
              <a:buNone/>
              <a:defRPr b="0" i="0" sz="900">
                <a:solidFill>
                  <a:schemeClr val="lt1"/>
                </a:solidFill>
                <a:latin typeface="Saira"/>
                <a:ea typeface="Saira"/>
                <a:cs typeface="Saira"/>
                <a:sym typeface="Saira"/>
              </a:defRPr>
            </a:lvl6pPr>
            <a:lvl7pPr indent="0" lvl="6" marL="0" rtl="0" algn="ctr">
              <a:spcBef>
                <a:spcPts val="0"/>
              </a:spcBef>
              <a:buNone/>
              <a:defRPr b="0" i="0" sz="900">
                <a:solidFill>
                  <a:schemeClr val="lt1"/>
                </a:solidFill>
                <a:latin typeface="Saira"/>
                <a:ea typeface="Saira"/>
                <a:cs typeface="Saira"/>
                <a:sym typeface="Saira"/>
              </a:defRPr>
            </a:lvl7pPr>
            <a:lvl8pPr indent="0" lvl="7" marL="0" rtl="0" algn="ctr">
              <a:spcBef>
                <a:spcPts val="0"/>
              </a:spcBef>
              <a:buNone/>
              <a:defRPr b="0" i="0" sz="900">
                <a:solidFill>
                  <a:schemeClr val="lt1"/>
                </a:solidFill>
                <a:latin typeface="Saira"/>
                <a:ea typeface="Saira"/>
                <a:cs typeface="Saira"/>
                <a:sym typeface="Saira"/>
              </a:defRPr>
            </a:lvl8pPr>
            <a:lvl9pPr indent="0" lvl="8" marL="0" rtl="0" algn="ctr">
              <a:spcBef>
                <a:spcPts val="0"/>
              </a:spcBef>
              <a:buNone/>
              <a:defRPr b="0" i="0" sz="900">
                <a:solidFill>
                  <a:schemeClr val="lt1"/>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4" name="Google Shape;24;p3"/>
          <p:cNvPicPr preferRelativeResize="0"/>
          <p:nvPr/>
        </p:nvPicPr>
        <p:blipFill rotWithShape="1">
          <a:blip r:embed="rId2">
            <a:alphaModFix/>
          </a:blip>
          <a:srcRect b="0" l="0" r="0" t="0"/>
          <a:stretch/>
        </p:blipFill>
        <p:spPr>
          <a:xfrm>
            <a:off x="8434388" y="417365"/>
            <a:ext cx="291256" cy="292624"/>
          </a:xfrm>
          <a:prstGeom prst="rect">
            <a:avLst/>
          </a:prstGeom>
          <a:noFill/>
          <a:ln>
            <a:noFill/>
          </a:ln>
        </p:spPr>
      </p:pic>
      <p:sp>
        <p:nvSpPr>
          <p:cNvPr id="25" name="Google Shape;25;p3"/>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 name="Google Shape;26;p3"/>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27" name="Google Shape;27;p3"/>
          <p:cNvCxnSpPr/>
          <p:nvPr/>
        </p:nvCxnSpPr>
        <p:spPr>
          <a:xfrm>
            <a:off x="8580015" y="1829132"/>
            <a:ext cx="0" cy="1592400"/>
          </a:xfrm>
          <a:prstGeom prst="straightConnector1">
            <a:avLst/>
          </a:prstGeom>
          <a:noFill/>
          <a:ln cap="flat" cmpd="sng" w="19050">
            <a:solidFill>
              <a:schemeClr val="lt1"/>
            </a:solidFill>
            <a:prstDash val="solid"/>
            <a:miter lim="800000"/>
            <a:headEnd len="sm" w="sm" type="none"/>
            <a:tailEnd len="sm" w="sm" type="none"/>
          </a:ln>
        </p:spPr>
      </p:cxnSp>
      <p:cxnSp>
        <p:nvCxnSpPr>
          <p:cNvPr id="28" name="Google Shape;28;p3"/>
          <p:cNvCxnSpPr/>
          <p:nvPr/>
        </p:nvCxnSpPr>
        <p:spPr>
          <a:xfrm>
            <a:off x="8580497" y="4097216"/>
            <a:ext cx="0" cy="436200"/>
          </a:xfrm>
          <a:prstGeom prst="straightConnector1">
            <a:avLst/>
          </a:prstGeom>
          <a:noFill/>
          <a:ln cap="flat" cmpd="sng" w="19050">
            <a:solidFill>
              <a:schemeClr val="lt1"/>
            </a:solidFill>
            <a:prstDash val="solid"/>
            <a:miter lim="800000"/>
            <a:headEnd len="sm" w="sm" type="none"/>
            <a:tailEnd len="sm" w="sm" type="none"/>
          </a:ln>
        </p:spPr>
      </p:cxnSp>
      <p:sp>
        <p:nvSpPr>
          <p:cNvPr id="29" name="Google Shape;29;p3"/>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chemeClr val="lt1"/>
                </a:solidFill>
                <a:latin typeface="Saira"/>
                <a:ea typeface="Saira"/>
                <a:cs typeface="Saira"/>
                <a:sym typeface="Saira"/>
              </a:rPr>
              <a:t>GLA UNITED</a:t>
            </a:r>
            <a:endParaRPr sz="500"/>
          </a:p>
        </p:txBody>
      </p:sp>
      <p:sp>
        <p:nvSpPr>
          <p:cNvPr id="30" name="Google Shape;30;p3"/>
          <p:cNvSpPr txBox="1"/>
          <p:nvPr>
            <p:ph idx="2" type="subTitle"/>
          </p:nvPr>
        </p:nvSpPr>
        <p:spPr>
          <a:xfrm>
            <a:off x="733013" y="1142700"/>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genda 2 Columns">
  <p:cSld name="6_Agenda 2 Columns">
    <p:bg>
      <p:bgPr>
        <a:blipFill>
          <a:blip r:embed="rId2">
            <a:alphaModFix/>
          </a:blip>
          <a:stretch>
            <a:fillRect/>
          </a:stretch>
        </a:blipFill>
      </p:bgPr>
    </p:bg>
    <p:spTree>
      <p:nvGrpSpPr>
        <p:cNvPr id="240" name="Shape 240"/>
        <p:cNvGrpSpPr/>
        <p:nvPr/>
      </p:nvGrpSpPr>
      <p:grpSpPr>
        <a:xfrm>
          <a:off x="0" y="0"/>
          <a:ext cx="0" cy="0"/>
          <a:chOff x="0" y="0"/>
          <a:chExt cx="0" cy="0"/>
        </a:xfrm>
      </p:grpSpPr>
      <p:sp>
        <p:nvSpPr>
          <p:cNvPr id="241" name="Google Shape;241;p21"/>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2" name="Google Shape;242;p21"/>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3" name="Google Shape;243;p21"/>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44" name="Google Shape;244;p21"/>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45" name="Google Shape;245;p21"/>
          <p:cNvSpPr/>
          <p:nvPr>
            <p:ph idx="2" type="pic"/>
          </p:nvPr>
        </p:nvSpPr>
        <p:spPr>
          <a:xfrm>
            <a:off x="4572000" y="1792052"/>
            <a:ext cx="3442800" cy="1559400"/>
          </a:xfrm>
          <a:prstGeom prst="rect">
            <a:avLst/>
          </a:prstGeom>
          <a:solidFill>
            <a:srgbClr val="E3B886"/>
          </a:solidFill>
          <a:ln>
            <a:noFill/>
          </a:ln>
        </p:spPr>
      </p:sp>
      <p:sp>
        <p:nvSpPr>
          <p:cNvPr id="246" name="Google Shape;246;p21"/>
          <p:cNvSpPr/>
          <p:nvPr>
            <p:ph idx="3" type="pic"/>
          </p:nvPr>
        </p:nvSpPr>
        <p:spPr>
          <a:xfrm>
            <a:off x="734786" y="1792052"/>
            <a:ext cx="3442800" cy="1559400"/>
          </a:xfrm>
          <a:prstGeom prst="rect">
            <a:avLst/>
          </a:prstGeom>
          <a:solidFill>
            <a:srgbClr val="E3B886"/>
          </a:solidFill>
          <a:ln>
            <a:noFill/>
          </a:ln>
        </p:spPr>
      </p:sp>
      <p:sp>
        <p:nvSpPr>
          <p:cNvPr id="247" name="Google Shape;247;p21"/>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248" name="Google Shape;248;p21"/>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9" name="Google Shape;249;p21"/>
          <p:cNvSpPr txBox="1"/>
          <p:nvPr>
            <p:ph idx="4"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50" name="Google Shape;250;p21"/>
          <p:cNvSpPr txBox="1"/>
          <p:nvPr>
            <p:ph idx="5" type="subTitle"/>
          </p:nvPr>
        </p:nvSpPr>
        <p:spPr>
          <a:xfrm>
            <a:off x="733013" y="3445331"/>
            <a:ext cx="34428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251" name="Google Shape;251;p21"/>
          <p:cNvSpPr txBox="1"/>
          <p:nvPr>
            <p:ph idx="6" type="subTitle"/>
          </p:nvPr>
        </p:nvSpPr>
        <p:spPr>
          <a:xfrm>
            <a:off x="4570191" y="3445331"/>
            <a:ext cx="34428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252" name="Google Shape;252;p21"/>
          <p:cNvSpPr txBox="1"/>
          <p:nvPr>
            <p:ph idx="7" type="body"/>
          </p:nvPr>
        </p:nvSpPr>
        <p:spPr>
          <a:xfrm>
            <a:off x="733013" y="3808031"/>
            <a:ext cx="34428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253" name="Google Shape;253;p21"/>
          <p:cNvSpPr txBox="1"/>
          <p:nvPr>
            <p:ph idx="8" type="body"/>
          </p:nvPr>
        </p:nvSpPr>
        <p:spPr>
          <a:xfrm>
            <a:off x="4571972" y="3808031"/>
            <a:ext cx="34428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cxnSp>
        <p:nvCxnSpPr>
          <p:cNvPr id="254" name="Google Shape;254;p21"/>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55" name="Google Shape;255;p21"/>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56" name="Google Shape;256;p21"/>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genda 2 Columns">
  <p:cSld name="7_Agenda 2 Columns">
    <p:bg>
      <p:bgPr>
        <a:blipFill>
          <a:blip r:embed="rId2">
            <a:alphaModFix/>
          </a:blip>
          <a:stretch>
            <a:fillRect/>
          </a:stretch>
        </a:blipFill>
      </p:bgPr>
    </p:bg>
    <p:spTree>
      <p:nvGrpSpPr>
        <p:cNvPr id="257" name="Shape 257"/>
        <p:cNvGrpSpPr/>
        <p:nvPr/>
      </p:nvGrpSpPr>
      <p:grpSpPr>
        <a:xfrm>
          <a:off x="0" y="0"/>
          <a:ext cx="0" cy="0"/>
          <a:chOff x="0" y="0"/>
          <a:chExt cx="0" cy="0"/>
        </a:xfrm>
      </p:grpSpPr>
      <p:sp>
        <p:nvSpPr>
          <p:cNvPr id="258" name="Google Shape;258;p22"/>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22"/>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0" name="Google Shape;260;p22"/>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1" name="Google Shape;261;p22"/>
          <p:cNvSpPr txBox="1"/>
          <p:nvPr>
            <p:ph idx="1" type="subTitle"/>
          </p:nvPr>
        </p:nvSpPr>
        <p:spPr>
          <a:xfrm>
            <a:off x="733010" y="1159175"/>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62" name="Google Shape;262;p22"/>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63" name="Google Shape;263;p22"/>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64" name="Google Shape;264;p22"/>
          <p:cNvSpPr/>
          <p:nvPr>
            <p:ph idx="2" type="pic"/>
          </p:nvPr>
        </p:nvSpPr>
        <p:spPr>
          <a:xfrm>
            <a:off x="734786" y="1695686"/>
            <a:ext cx="2318700" cy="1559400"/>
          </a:xfrm>
          <a:prstGeom prst="rect">
            <a:avLst/>
          </a:prstGeom>
          <a:solidFill>
            <a:srgbClr val="E3B886"/>
          </a:solidFill>
          <a:ln>
            <a:noFill/>
          </a:ln>
        </p:spPr>
      </p:sp>
      <p:sp>
        <p:nvSpPr>
          <p:cNvPr id="265" name="Google Shape;265;p22"/>
          <p:cNvSpPr/>
          <p:nvPr>
            <p:ph idx="3" type="pic"/>
          </p:nvPr>
        </p:nvSpPr>
        <p:spPr>
          <a:xfrm>
            <a:off x="5706080" y="1695686"/>
            <a:ext cx="2318700" cy="1559400"/>
          </a:xfrm>
          <a:prstGeom prst="rect">
            <a:avLst/>
          </a:prstGeom>
          <a:solidFill>
            <a:srgbClr val="E3B886"/>
          </a:solidFill>
          <a:ln>
            <a:noFill/>
          </a:ln>
        </p:spPr>
      </p:sp>
      <p:sp>
        <p:nvSpPr>
          <p:cNvPr id="266" name="Google Shape;266;p22"/>
          <p:cNvSpPr/>
          <p:nvPr>
            <p:ph idx="4" type="pic"/>
          </p:nvPr>
        </p:nvSpPr>
        <p:spPr>
          <a:xfrm>
            <a:off x="3224137" y="1695686"/>
            <a:ext cx="2318700" cy="1559400"/>
          </a:xfrm>
          <a:prstGeom prst="rect">
            <a:avLst/>
          </a:prstGeom>
          <a:solidFill>
            <a:srgbClr val="E3B886"/>
          </a:solidFill>
          <a:ln>
            <a:noFill/>
          </a:ln>
        </p:spPr>
      </p:sp>
      <p:sp>
        <p:nvSpPr>
          <p:cNvPr id="267" name="Google Shape;267;p22"/>
          <p:cNvSpPr txBox="1"/>
          <p:nvPr>
            <p:ph idx="5"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268" name="Google Shape;268;p22"/>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69" name="Google Shape;269;p22"/>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70" name="Google Shape;270;p22"/>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271" name="Google Shape;271;p22"/>
          <p:cNvSpPr txBox="1"/>
          <p:nvPr>
            <p:ph idx="6" type="subTitle"/>
          </p:nvPr>
        </p:nvSpPr>
        <p:spPr>
          <a:xfrm>
            <a:off x="733013" y="3445331"/>
            <a:ext cx="23205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272" name="Google Shape;272;p22"/>
          <p:cNvSpPr txBox="1"/>
          <p:nvPr>
            <p:ph idx="7" type="body"/>
          </p:nvPr>
        </p:nvSpPr>
        <p:spPr>
          <a:xfrm>
            <a:off x="733013" y="3808031"/>
            <a:ext cx="23205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273" name="Google Shape;273;p22"/>
          <p:cNvSpPr txBox="1"/>
          <p:nvPr>
            <p:ph idx="8" type="subTitle"/>
          </p:nvPr>
        </p:nvSpPr>
        <p:spPr>
          <a:xfrm>
            <a:off x="3223256" y="3445331"/>
            <a:ext cx="23205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274" name="Google Shape;274;p22"/>
          <p:cNvSpPr txBox="1"/>
          <p:nvPr>
            <p:ph idx="9" type="body"/>
          </p:nvPr>
        </p:nvSpPr>
        <p:spPr>
          <a:xfrm>
            <a:off x="3223256" y="3808031"/>
            <a:ext cx="23205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275" name="Google Shape;275;p22"/>
          <p:cNvSpPr txBox="1"/>
          <p:nvPr>
            <p:ph idx="13" type="subTitle"/>
          </p:nvPr>
        </p:nvSpPr>
        <p:spPr>
          <a:xfrm>
            <a:off x="5713500" y="3445331"/>
            <a:ext cx="23205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100"/>
              <a:buFont typeface="Saira Medium"/>
              <a:buNone/>
              <a:defRPr i="0" sz="1100">
                <a:solidFill>
                  <a:schemeClr val="lt1"/>
                </a:solidFill>
                <a:latin typeface="Saira Medium"/>
                <a:ea typeface="Saira Medium"/>
                <a:cs typeface="Saira Medium"/>
                <a:sym typeface="Saira Medium"/>
              </a:defRPr>
            </a:lvl1pPr>
            <a:lvl2pPr lvl="1"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2pPr>
            <a:lvl3pPr lvl="2"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3pPr>
            <a:lvl4pPr lvl="3"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4pPr>
            <a:lvl5pPr lvl="4"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5pPr>
            <a:lvl6pPr lvl="5"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6pPr>
            <a:lvl7pPr lvl="6"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7pPr>
            <a:lvl8pPr lvl="7" rtl="0" algn="ctr">
              <a:lnSpc>
                <a:spcPct val="90000"/>
              </a:lnSpc>
              <a:spcBef>
                <a:spcPts val="1200"/>
              </a:spcBef>
              <a:spcAft>
                <a:spcPts val="0"/>
              </a:spcAft>
              <a:buClr>
                <a:schemeClr val="dk1"/>
              </a:buClr>
              <a:buSzPts val="1100"/>
              <a:buFont typeface="Saira Medium"/>
              <a:buNone/>
              <a:defRPr sz="1100">
                <a:latin typeface="Saira Medium"/>
                <a:ea typeface="Saira Medium"/>
                <a:cs typeface="Saira Medium"/>
                <a:sym typeface="Saira Medium"/>
              </a:defRPr>
            </a:lvl8pPr>
            <a:lvl9pPr lvl="8" rtl="0" algn="ctr">
              <a:lnSpc>
                <a:spcPct val="90000"/>
              </a:lnSpc>
              <a:spcBef>
                <a:spcPts val="1200"/>
              </a:spcBef>
              <a:spcAft>
                <a:spcPts val="1200"/>
              </a:spcAft>
              <a:buClr>
                <a:schemeClr val="dk1"/>
              </a:buClr>
              <a:buSzPts val="1100"/>
              <a:buFont typeface="Saira Medium"/>
              <a:buNone/>
              <a:defRPr sz="1100">
                <a:latin typeface="Saira Medium"/>
                <a:ea typeface="Saira Medium"/>
                <a:cs typeface="Saira Medium"/>
                <a:sym typeface="Saira Medium"/>
              </a:defRPr>
            </a:lvl9pPr>
          </a:lstStyle>
          <a:p/>
        </p:txBody>
      </p:sp>
      <p:sp>
        <p:nvSpPr>
          <p:cNvPr id="276" name="Google Shape;276;p22"/>
          <p:cNvSpPr txBox="1"/>
          <p:nvPr>
            <p:ph idx="14" type="body"/>
          </p:nvPr>
        </p:nvSpPr>
        <p:spPr>
          <a:xfrm>
            <a:off x="5713500" y="3808031"/>
            <a:ext cx="23205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genda 2 Columns">
  <p:cSld name="8_Agenda 2 Columns">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23"/>
          <p:cNvSpPr txBox="1"/>
          <p:nvPr>
            <p:ph type="ctrTitle"/>
          </p:nvPr>
        </p:nvSpPr>
        <p:spPr>
          <a:xfrm>
            <a:off x="733000" y="747212"/>
            <a:ext cx="3700200" cy="8139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p:txBody>
      </p:sp>
      <p:sp>
        <p:nvSpPr>
          <p:cNvPr id="279" name="Google Shape;279;p23"/>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0" name="Google Shape;280;p23"/>
          <p:cNvSpPr/>
          <p:nvPr/>
        </p:nvSpPr>
        <p:spPr>
          <a:xfrm>
            <a:off x="8716938" y="-46720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1" name="Google Shape;281;p23"/>
          <p:cNvSpPr txBox="1"/>
          <p:nvPr>
            <p:ph idx="1" type="subTitle"/>
          </p:nvPr>
        </p:nvSpPr>
        <p:spPr>
          <a:xfrm>
            <a:off x="733010" y="1159175"/>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282" name="Google Shape;282;p23"/>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283" name="Google Shape;283;p23"/>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284" name="Google Shape;284;p23"/>
          <p:cNvSpPr/>
          <p:nvPr>
            <p:ph idx="2" type="pic"/>
          </p:nvPr>
        </p:nvSpPr>
        <p:spPr>
          <a:xfrm>
            <a:off x="734786" y="1706182"/>
            <a:ext cx="1730700" cy="1559400"/>
          </a:xfrm>
          <a:prstGeom prst="rect">
            <a:avLst/>
          </a:prstGeom>
          <a:solidFill>
            <a:srgbClr val="E3B886"/>
          </a:solidFill>
          <a:ln>
            <a:noFill/>
          </a:ln>
        </p:spPr>
      </p:sp>
      <p:sp>
        <p:nvSpPr>
          <p:cNvPr id="285" name="Google Shape;285;p23"/>
          <p:cNvSpPr/>
          <p:nvPr>
            <p:ph idx="3" type="pic"/>
          </p:nvPr>
        </p:nvSpPr>
        <p:spPr>
          <a:xfrm>
            <a:off x="2588082" y="1706182"/>
            <a:ext cx="1730700" cy="1559400"/>
          </a:xfrm>
          <a:prstGeom prst="rect">
            <a:avLst/>
          </a:prstGeom>
          <a:solidFill>
            <a:srgbClr val="E3B886"/>
          </a:solidFill>
          <a:ln>
            <a:noFill/>
          </a:ln>
        </p:spPr>
      </p:sp>
      <p:sp>
        <p:nvSpPr>
          <p:cNvPr id="286" name="Google Shape;286;p23"/>
          <p:cNvSpPr/>
          <p:nvPr>
            <p:ph idx="4" type="pic"/>
          </p:nvPr>
        </p:nvSpPr>
        <p:spPr>
          <a:xfrm>
            <a:off x="4441378" y="1706182"/>
            <a:ext cx="1730700" cy="1559400"/>
          </a:xfrm>
          <a:prstGeom prst="rect">
            <a:avLst/>
          </a:prstGeom>
          <a:solidFill>
            <a:srgbClr val="E3B886"/>
          </a:solidFill>
          <a:ln>
            <a:noFill/>
          </a:ln>
        </p:spPr>
      </p:sp>
      <p:sp>
        <p:nvSpPr>
          <p:cNvPr id="287" name="Google Shape;287;p23"/>
          <p:cNvSpPr/>
          <p:nvPr>
            <p:ph idx="5" type="pic"/>
          </p:nvPr>
        </p:nvSpPr>
        <p:spPr>
          <a:xfrm>
            <a:off x="6294664" y="1706182"/>
            <a:ext cx="1730700" cy="1559400"/>
          </a:xfrm>
          <a:prstGeom prst="rect">
            <a:avLst/>
          </a:prstGeom>
          <a:solidFill>
            <a:srgbClr val="E3B886"/>
          </a:solidFill>
          <a:ln>
            <a:noFill/>
          </a:ln>
        </p:spPr>
      </p:sp>
      <p:sp>
        <p:nvSpPr>
          <p:cNvPr id="288" name="Google Shape;288;p23"/>
          <p:cNvSpPr txBox="1"/>
          <p:nvPr>
            <p:ph idx="6"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289" name="Google Shape;289;p23"/>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290" name="Google Shape;290;p23"/>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291" name="Google Shape;291;p23"/>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292" name="Google Shape;292;p23"/>
          <p:cNvSpPr txBox="1"/>
          <p:nvPr>
            <p:ph idx="7" type="subTitle"/>
          </p:nvPr>
        </p:nvSpPr>
        <p:spPr>
          <a:xfrm>
            <a:off x="733013" y="3445331"/>
            <a:ext cx="17310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000"/>
              <a:buFont typeface="Saira"/>
              <a:buNone/>
              <a:defRPr b="1" i="0" sz="1000">
                <a:solidFill>
                  <a:schemeClr val="lt1"/>
                </a:solidFill>
              </a:defRPr>
            </a:lvl1pPr>
            <a:lvl2pPr lvl="1" rtl="0" algn="ctr">
              <a:lnSpc>
                <a:spcPct val="90000"/>
              </a:lnSpc>
              <a:spcBef>
                <a:spcPts val="1200"/>
              </a:spcBef>
              <a:spcAft>
                <a:spcPts val="0"/>
              </a:spcAft>
              <a:buClr>
                <a:schemeClr val="dk1"/>
              </a:buClr>
              <a:buSzPts val="1000"/>
              <a:buFont typeface="Saira"/>
              <a:buNone/>
              <a:defRPr b="1" sz="1000"/>
            </a:lvl2pPr>
            <a:lvl3pPr lvl="2" rtl="0" algn="ctr">
              <a:lnSpc>
                <a:spcPct val="90000"/>
              </a:lnSpc>
              <a:spcBef>
                <a:spcPts val="1200"/>
              </a:spcBef>
              <a:spcAft>
                <a:spcPts val="0"/>
              </a:spcAft>
              <a:buClr>
                <a:schemeClr val="dk1"/>
              </a:buClr>
              <a:buSzPts val="1000"/>
              <a:buFont typeface="Saira"/>
              <a:buNone/>
              <a:defRPr b="1" sz="1000"/>
            </a:lvl3pPr>
            <a:lvl4pPr lvl="3" rtl="0" algn="ctr">
              <a:lnSpc>
                <a:spcPct val="90000"/>
              </a:lnSpc>
              <a:spcBef>
                <a:spcPts val="1200"/>
              </a:spcBef>
              <a:spcAft>
                <a:spcPts val="0"/>
              </a:spcAft>
              <a:buClr>
                <a:schemeClr val="dk1"/>
              </a:buClr>
              <a:buSzPts val="1000"/>
              <a:buFont typeface="Saira"/>
              <a:buNone/>
              <a:defRPr b="1" sz="1000"/>
            </a:lvl4pPr>
            <a:lvl5pPr lvl="4" rtl="0" algn="ctr">
              <a:lnSpc>
                <a:spcPct val="90000"/>
              </a:lnSpc>
              <a:spcBef>
                <a:spcPts val="1200"/>
              </a:spcBef>
              <a:spcAft>
                <a:spcPts val="0"/>
              </a:spcAft>
              <a:buClr>
                <a:schemeClr val="dk1"/>
              </a:buClr>
              <a:buSzPts val="1000"/>
              <a:buFont typeface="Saira"/>
              <a:buNone/>
              <a:defRPr b="1" sz="1000"/>
            </a:lvl5pPr>
            <a:lvl6pPr lvl="5"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6pPr>
            <a:lvl7pPr lvl="6"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7pPr>
            <a:lvl8pPr lvl="7"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8pPr>
            <a:lvl9pPr lvl="8" rtl="0" algn="ctr">
              <a:lnSpc>
                <a:spcPct val="90000"/>
              </a:lnSpc>
              <a:spcBef>
                <a:spcPts val="1200"/>
              </a:spcBef>
              <a:spcAft>
                <a:spcPts val="1200"/>
              </a:spcAft>
              <a:buClr>
                <a:schemeClr val="dk1"/>
              </a:buClr>
              <a:buSzPts val="1000"/>
              <a:buFont typeface="Saira"/>
              <a:buNone/>
              <a:defRPr b="1" sz="1000">
                <a:latin typeface="Saira"/>
                <a:ea typeface="Saira"/>
                <a:cs typeface="Saira"/>
                <a:sym typeface="Saira"/>
              </a:defRPr>
            </a:lvl9pPr>
          </a:lstStyle>
          <a:p/>
        </p:txBody>
      </p:sp>
      <p:sp>
        <p:nvSpPr>
          <p:cNvPr id="293" name="Google Shape;293;p23"/>
          <p:cNvSpPr txBox="1"/>
          <p:nvPr>
            <p:ph idx="8" type="body"/>
          </p:nvPr>
        </p:nvSpPr>
        <p:spPr>
          <a:xfrm>
            <a:off x="733013" y="3967981"/>
            <a:ext cx="17310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294" name="Google Shape;294;p23"/>
          <p:cNvSpPr txBox="1"/>
          <p:nvPr>
            <p:ph idx="9" type="subTitle"/>
          </p:nvPr>
        </p:nvSpPr>
        <p:spPr>
          <a:xfrm>
            <a:off x="2588034" y="3445331"/>
            <a:ext cx="17310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000"/>
              <a:buFont typeface="Saira"/>
              <a:buNone/>
              <a:defRPr b="1" i="0" sz="1000">
                <a:solidFill>
                  <a:schemeClr val="lt1"/>
                </a:solidFill>
              </a:defRPr>
            </a:lvl1pPr>
            <a:lvl2pPr lvl="1" rtl="0" algn="ctr">
              <a:lnSpc>
                <a:spcPct val="90000"/>
              </a:lnSpc>
              <a:spcBef>
                <a:spcPts val="1200"/>
              </a:spcBef>
              <a:spcAft>
                <a:spcPts val="0"/>
              </a:spcAft>
              <a:buClr>
                <a:schemeClr val="dk1"/>
              </a:buClr>
              <a:buSzPts val="1000"/>
              <a:buFont typeface="Saira"/>
              <a:buNone/>
              <a:defRPr b="1" sz="1000"/>
            </a:lvl2pPr>
            <a:lvl3pPr lvl="2" rtl="0" algn="ctr">
              <a:lnSpc>
                <a:spcPct val="90000"/>
              </a:lnSpc>
              <a:spcBef>
                <a:spcPts val="1200"/>
              </a:spcBef>
              <a:spcAft>
                <a:spcPts val="0"/>
              </a:spcAft>
              <a:buClr>
                <a:schemeClr val="dk1"/>
              </a:buClr>
              <a:buSzPts val="1000"/>
              <a:buFont typeface="Saira"/>
              <a:buNone/>
              <a:defRPr b="1" sz="1000"/>
            </a:lvl3pPr>
            <a:lvl4pPr lvl="3" rtl="0" algn="ctr">
              <a:lnSpc>
                <a:spcPct val="90000"/>
              </a:lnSpc>
              <a:spcBef>
                <a:spcPts val="1200"/>
              </a:spcBef>
              <a:spcAft>
                <a:spcPts val="0"/>
              </a:spcAft>
              <a:buClr>
                <a:schemeClr val="dk1"/>
              </a:buClr>
              <a:buSzPts val="1000"/>
              <a:buFont typeface="Saira"/>
              <a:buNone/>
              <a:defRPr b="1" sz="1000"/>
            </a:lvl4pPr>
            <a:lvl5pPr lvl="4" rtl="0" algn="ctr">
              <a:lnSpc>
                <a:spcPct val="90000"/>
              </a:lnSpc>
              <a:spcBef>
                <a:spcPts val="1200"/>
              </a:spcBef>
              <a:spcAft>
                <a:spcPts val="0"/>
              </a:spcAft>
              <a:buClr>
                <a:schemeClr val="dk1"/>
              </a:buClr>
              <a:buSzPts val="1000"/>
              <a:buFont typeface="Saira"/>
              <a:buNone/>
              <a:defRPr b="1" sz="1000"/>
            </a:lvl5pPr>
            <a:lvl6pPr lvl="5"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6pPr>
            <a:lvl7pPr lvl="6"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7pPr>
            <a:lvl8pPr lvl="7"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8pPr>
            <a:lvl9pPr lvl="8" rtl="0" algn="ctr">
              <a:lnSpc>
                <a:spcPct val="90000"/>
              </a:lnSpc>
              <a:spcBef>
                <a:spcPts val="1200"/>
              </a:spcBef>
              <a:spcAft>
                <a:spcPts val="1200"/>
              </a:spcAft>
              <a:buClr>
                <a:schemeClr val="dk1"/>
              </a:buClr>
              <a:buSzPts val="1000"/>
              <a:buFont typeface="Saira"/>
              <a:buNone/>
              <a:defRPr b="1" sz="1000">
                <a:latin typeface="Saira"/>
                <a:ea typeface="Saira"/>
                <a:cs typeface="Saira"/>
                <a:sym typeface="Saira"/>
              </a:defRPr>
            </a:lvl9pPr>
          </a:lstStyle>
          <a:p/>
        </p:txBody>
      </p:sp>
      <p:sp>
        <p:nvSpPr>
          <p:cNvPr id="295" name="Google Shape;295;p23"/>
          <p:cNvSpPr txBox="1"/>
          <p:nvPr>
            <p:ph idx="13" type="body"/>
          </p:nvPr>
        </p:nvSpPr>
        <p:spPr>
          <a:xfrm>
            <a:off x="2588034" y="3967981"/>
            <a:ext cx="17310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296" name="Google Shape;296;p23"/>
          <p:cNvSpPr txBox="1"/>
          <p:nvPr>
            <p:ph idx="14" type="subTitle"/>
          </p:nvPr>
        </p:nvSpPr>
        <p:spPr>
          <a:xfrm>
            <a:off x="4433203" y="3445331"/>
            <a:ext cx="17310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000"/>
              <a:buFont typeface="Saira"/>
              <a:buNone/>
              <a:defRPr b="1" i="0" sz="1000">
                <a:solidFill>
                  <a:schemeClr val="lt1"/>
                </a:solidFill>
              </a:defRPr>
            </a:lvl1pPr>
            <a:lvl2pPr lvl="1" rtl="0" algn="ctr">
              <a:lnSpc>
                <a:spcPct val="90000"/>
              </a:lnSpc>
              <a:spcBef>
                <a:spcPts val="1200"/>
              </a:spcBef>
              <a:spcAft>
                <a:spcPts val="0"/>
              </a:spcAft>
              <a:buClr>
                <a:schemeClr val="dk1"/>
              </a:buClr>
              <a:buSzPts val="1000"/>
              <a:buFont typeface="Saira"/>
              <a:buNone/>
              <a:defRPr b="1" sz="1000"/>
            </a:lvl2pPr>
            <a:lvl3pPr lvl="2" rtl="0" algn="ctr">
              <a:lnSpc>
                <a:spcPct val="90000"/>
              </a:lnSpc>
              <a:spcBef>
                <a:spcPts val="1200"/>
              </a:spcBef>
              <a:spcAft>
                <a:spcPts val="0"/>
              </a:spcAft>
              <a:buClr>
                <a:schemeClr val="dk1"/>
              </a:buClr>
              <a:buSzPts val="1000"/>
              <a:buFont typeface="Saira"/>
              <a:buNone/>
              <a:defRPr b="1" sz="1000"/>
            </a:lvl3pPr>
            <a:lvl4pPr lvl="3" rtl="0" algn="ctr">
              <a:lnSpc>
                <a:spcPct val="90000"/>
              </a:lnSpc>
              <a:spcBef>
                <a:spcPts val="1200"/>
              </a:spcBef>
              <a:spcAft>
                <a:spcPts val="0"/>
              </a:spcAft>
              <a:buClr>
                <a:schemeClr val="dk1"/>
              </a:buClr>
              <a:buSzPts val="1000"/>
              <a:buFont typeface="Saira"/>
              <a:buNone/>
              <a:defRPr b="1" sz="1000"/>
            </a:lvl4pPr>
            <a:lvl5pPr lvl="4" rtl="0" algn="ctr">
              <a:lnSpc>
                <a:spcPct val="90000"/>
              </a:lnSpc>
              <a:spcBef>
                <a:spcPts val="1200"/>
              </a:spcBef>
              <a:spcAft>
                <a:spcPts val="0"/>
              </a:spcAft>
              <a:buClr>
                <a:schemeClr val="dk1"/>
              </a:buClr>
              <a:buSzPts val="1000"/>
              <a:buFont typeface="Saira"/>
              <a:buNone/>
              <a:defRPr b="1" sz="1000"/>
            </a:lvl5pPr>
            <a:lvl6pPr lvl="5"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6pPr>
            <a:lvl7pPr lvl="6"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7pPr>
            <a:lvl8pPr lvl="7"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8pPr>
            <a:lvl9pPr lvl="8" rtl="0" algn="ctr">
              <a:lnSpc>
                <a:spcPct val="90000"/>
              </a:lnSpc>
              <a:spcBef>
                <a:spcPts val="1200"/>
              </a:spcBef>
              <a:spcAft>
                <a:spcPts val="1200"/>
              </a:spcAft>
              <a:buClr>
                <a:schemeClr val="dk1"/>
              </a:buClr>
              <a:buSzPts val="1000"/>
              <a:buFont typeface="Saira"/>
              <a:buNone/>
              <a:defRPr b="1" sz="1000">
                <a:latin typeface="Saira"/>
                <a:ea typeface="Saira"/>
                <a:cs typeface="Saira"/>
                <a:sym typeface="Saira"/>
              </a:defRPr>
            </a:lvl9pPr>
          </a:lstStyle>
          <a:p/>
        </p:txBody>
      </p:sp>
      <p:sp>
        <p:nvSpPr>
          <p:cNvPr id="297" name="Google Shape;297;p23"/>
          <p:cNvSpPr txBox="1"/>
          <p:nvPr>
            <p:ph idx="15" type="body"/>
          </p:nvPr>
        </p:nvSpPr>
        <p:spPr>
          <a:xfrm>
            <a:off x="4433203" y="3967981"/>
            <a:ext cx="17310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298" name="Google Shape;298;p23"/>
          <p:cNvSpPr txBox="1"/>
          <p:nvPr>
            <p:ph idx="16" type="subTitle"/>
          </p:nvPr>
        </p:nvSpPr>
        <p:spPr>
          <a:xfrm>
            <a:off x="6294600" y="3445331"/>
            <a:ext cx="1731000" cy="342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000"/>
              <a:buFont typeface="Saira"/>
              <a:buNone/>
              <a:defRPr b="1" i="0" sz="1000">
                <a:solidFill>
                  <a:schemeClr val="lt1"/>
                </a:solidFill>
              </a:defRPr>
            </a:lvl1pPr>
            <a:lvl2pPr lvl="1" rtl="0" algn="ctr">
              <a:lnSpc>
                <a:spcPct val="90000"/>
              </a:lnSpc>
              <a:spcBef>
                <a:spcPts val="1200"/>
              </a:spcBef>
              <a:spcAft>
                <a:spcPts val="0"/>
              </a:spcAft>
              <a:buClr>
                <a:schemeClr val="dk1"/>
              </a:buClr>
              <a:buSzPts val="1000"/>
              <a:buFont typeface="Saira"/>
              <a:buNone/>
              <a:defRPr b="1" sz="1000"/>
            </a:lvl2pPr>
            <a:lvl3pPr lvl="2" rtl="0" algn="ctr">
              <a:lnSpc>
                <a:spcPct val="90000"/>
              </a:lnSpc>
              <a:spcBef>
                <a:spcPts val="1200"/>
              </a:spcBef>
              <a:spcAft>
                <a:spcPts val="0"/>
              </a:spcAft>
              <a:buClr>
                <a:schemeClr val="dk1"/>
              </a:buClr>
              <a:buSzPts val="1000"/>
              <a:buFont typeface="Saira"/>
              <a:buNone/>
              <a:defRPr b="1" sz="1000"/>
            </a:lvl3pPr>
            <a:lvl4pPr lvl="3" rtl="0" algn="ctr">
              <a:lnSpc>
                <a:spcPct val="90000"/>
              </a:lnSpc>
              <a:spcBef>
                <a:spcPts val="1200"/>
              </a:spcBef>
              <a:spcAft>
                <a:spcPts val="0"/>
              </a:spcAft>
              <a:buClr>
                <a:schemeClr val="dk1"/>
              </a:buClr>
              <a:buSzPts val="1000"/>
              <a:buFont typeface="Saira"/>
              <a:buNone/>
              <a:defRPr b="1" sz="1000"/>
            </a:lvl4pPr>
            <a:lvl5pPr lvl="4" rtl="0" algn="ctr">
              <a:lnSpc>
                <a:spcPct val="90000"/>
              </a:lnSpc>
              <a:spcBef>
                <a:spcPts val="1200"/>
              </a:spcBef>
              <a:spcAft>
                <a:spcPts val="0"/>
              </a:spcAft>
              <a:buClr>
                <a:schemeClr val="dk1"/>
              </a:buClr>
              <a:buSzPts val="1000"/>
              <a:buFont typeface="Saira"/>
              <a:buNone/>
              <a:defRPr b="1" sz="1000"/>
            </a:lvl5pPr>
            <a:lvl6pPr lvl="5"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6pPr>
            <a:lvl7pPr lvl="6"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7pPr>
            <a:lvl8pPr lvl="7" rtl="0" algn="ctr">
              <a:lnSpc>
                <a:spcPct val="90000"/>
              </a:lnSpc>
              <a:spcBef>
                <a:spcPts val="1200"/>
              </a:spcBef>
              <a:spcAft>
                <a:spcPts val="0"/>
              </a:spcAft>
              <a:buClr>
                <a:schemeClr val="dk1"/>
              </a:buClr>
              <a:buSzPts val="1000"/>
              <a:buFont typeface="Saira"/>
              <a:buNone/>
              <a:defRPr b="1" sz="1000">
                <a:latin typeface="Saira"/>
                <a:ea typeface="Saira"/>
                <a:cs typeface="Saira"/>
                <a:sym typeface="Saira"/>
              </a:defRPr>
            </a:lvl8pPr>
            <a:lvl9pPr lvl="8" rtl="0" algn="ctr">
              <a:lnSpc>
                <a:spcPct val="90000"/>
              </a:lnSpc>
              <a:spcBef>
                <a:spcPts val="1200"/>
              </a:spcBef>
              <a:spcAft>
                <a:spcPts val="1200"/>
              </a:spcAft>
              <a:buClr>
                <a:schemeClr val="dk1"/>
              </a:buClr>
              <a:buSzPts val="1000"/>
              <a:buFont typeface="Saira"/>
              <a:buNone/>
              <a:defRPr b="1" sz="1000">
                <a:latin typeface="Saira"/>
                <a:ea typeface="Saira"/>
                <a:cs typeface="Saira"/>
                <a:sym typeface="Saira"/>
              </a:defRPr>
            </a:lvl9pPr>
          </a:lstStyle>
          <a:p/>
        </p:txBody>
      </p:sp>
      <p:sp>
        <p:nvSpPr>
          <p:cNvPr id="299" name="Google Shape;299;p23"/>
          <p:cNvSpPr txBox="1"/>
          <p:nvPr>
            <p:ph idx="17" type="body"/>
          </p:nvPr>
        </p:nvSpPr>
        <p:spPr>
          <a:xfrm>
            <a:off x="6294600" y="3967981"/>
            <a:ext cx="1731000" cy="27006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genda 2 Columns 1">
  <p:cSld name="8_Agenda 2 Columns_2">
    <p:bg>
      <p:bgPr>
        <a:blipFill>
          <a:blip r:embed="rId2">
            <a:alphaModFix/>
          </a:blip>
          <a:stretch>
            <a:fillRect/>
          </a:stretch>
        </a:blipFill>
      </p:bgPr>
    </p:bg>
    <p:spTree>
      <p:nvGrpSpPr>
        <p:cNvPr id="300" name="Shape 300"/>
        <p:cNvGrpSpPr/>
        <p:nvPr/>
      </p:nvGrpSpPr>
      <p:grpSpPr>
        <a:xfrm>
          <a:off x="0" y="0"/>
          <a:ext cx="0" cy="0"/>
          <a:chOff x="0" y="0"/>
          <a:chExt cx="0" cy="0"/>
        </a:xfrm>
      </p:grpSpPr>
      <p:sp>
        <p:nvSpPr>
          <p:cNvPr id="301" name="Google Shape;301;p24"/>
          <p:cNvSpPr/>
          <p:nvPr/>
        </p:nvSpPr>
        <p:spPr>
          <a:xfrm>
            <a:off x="2589313" y="1701725"/>
            <a:ext cx="1731000" cy="3176700"/>
          </a:xfrm>
          <a:prstGeom prst="rect">
            <a:avLst/>
          </a:prstGeom>
          <a:gradFill>
            <a:gsLst>
              <a:gs pos="0">
                <a:srgbClr val="11121E"/>
              </a:gs>
              <a:gs pos="100000">
                <a:srgbClr val="262A34"/>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302" name="Google Shape;302;p24"/>
          <p:cNvSpPr/>
          <p:nvPr/>
        </p:nvSpPr>
        <p:spPr>
          <a:xfrm>
            <a:off x="6301000" y="1701725"/>
            <a:ext cx="1731000" cy="3176700"/>
          </a:xfrm>
          <a:prstGeom prst="rect">
            <a:avLst/>
          </a:prstGeom>
          <a:gradFill>
            <a:gsLst>
              <a:gs pos="0">
                <a:srgbClr val="11121E"/>
              </a:gs>
              <a:gs pos="100000">
                <a:srgbClr val="262A34"/>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303" name="Google Shape;303;p24"/>
          <p:cNvSpPr/>
          <p:nvPr/>
        </p:nvSpPr>
        <p:spPr>
          <a:xfrm>
            <a:off x="4443075" y="1701725"/>
            <a:ext cx="1731000" cy="3176700"/>
          </a:xfrm>
          <a:prstGeom prst="rect">
            <a:avLst/>
          </a:prstGeom>
          <a:gradFill>
            <a:gsLst>
              <a:gs pos="0">
                <a:srgbClr val="11121E"/>
              </a:gs>
              <a:gs pos="100000">
                <a:srgbClr val="262A34"/>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304" name="Google Shape;304;p24"/>
          <p:cNvSpPr/>
          <p:nvPr/>
        </p:nvSpPr>
        <p:spPr>
          <a:xfrm>
            <a:off x="735150" y="1701725"/>
            <a:ext cx="1731000" cy="3176700"/>
          </a:xfrm>
          <a:prstGeom prst="rect">
            <a:avLst/>
          </a:prstGeom>
          <a:gradFill>
            <a:gsLst>
              <a:gs pos="0">
                <a:srgbClr val="11121E"/>
              </a:gs>
              <a:gs pos="100000">
                <a:srgbClr val="262A34"/>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305" name="Google Shape;305;p24"/>
          <p:cNvSpPr txBox="1"/>
          <p:nvPr>
            <p:ph type="ctrTitle"/>
          </p:nvPr>
        </p:nvSpPr>
        <p:spPr>
          <a:xfrm>
            <a:off x="733000" y="747212"/>
            <a:ext cx="3700200" cy="8139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p:txBody>
      </p:sp>
      <p:sp>
        <p:nvSpPr>
          <p:cNvPr id="306" name="Google Shape;306;p24"/>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07" name="Google Shape;307;p24"/>
          <p:cNvSpPr/>
          <p:nvPr/>
        </p:nvSpPr>
        <p:spPr>
          <a:xfrm>
            <a:off x="8716938" y="-46720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08" name="Google Shape;308;p24"/>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09" name="Google Shape;309;p24"/>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310" name="Google Shape;310;p24"/>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311" name="Google Shape;311;p24"/>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12" name="Google Shape;312;p24"/>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13" name="Google Shape;313;p24"/>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314" name="Google Shape;314;p24"/>
          <p:cNvSpPr txBox="1"/>
          <p:nvPr>
            <p:ph idx="2" type="body"/>
          </p:nvPr>
        </p:nvSpPr>
        <p:spPr>
          <a:xfrm>
            <a:off x="733025" y="3891781"/>
            <a:ext cx="1731000" cy="2265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315" name="Google Shape;315;p24"/>
          <p:cNvSpPr txBox="1"/>
          <p:nvPr>
            <p:ph idx="3" type="subTitle"/>
          </p:nvPr>
        </p:nvSpPr>
        <p:spPr>
          <a:xfrm>
            <a:off x="1815525" y="3104005"/>
            <a:ext cx="772500" cy="92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424A52"/>
              </a:buClr>
              <a:buSzPts val="4800"/>
              <a:buFont typeface="Saira Condensed SemiBold"/>
              <a:buNone/>
              <a:defRPr i="0" sz="4800">
                <a:solidFill>
                  <a:srgbClr val="424A52"/>
                </a:solidFill>
                <a:latin typeface="Saira Condensed SemiBold"/>
                <a:ea typeface="Saira Condensed SemiBold"/>
                <a:cs typeface="Saira Condensed SemiBold"/>
                <a:sym typeface="Saira Condensed SemiBold"/>
              </a:defRPr>
            </a:lvl1pPr>
            <a:lvl2pPr lvl="1"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2pPr>
            <a:lvl3pPr lvl="2"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3pPr>
            <a:lvl4pPr lvl="3"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4pPr>
            <a:lvl5pPr lvl="4"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5pPr>
            <a:lvl6pPr lvl="5"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6pPr>
            <a:lvl7pPr lvl="6"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7pPr>
            <a:lvl8pPr lvl="7"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8pPr>
            <a:lvl9pPr lvl="8" rtl="0" algn="ctr">
              <a:lnSpc>
                <a:spcPct val="90000"/>
              </a:lnSpc>
              <a:spcBef>
                <a:spcPts val="1200"/>
              </a:spcBef>
              <a:spcAft>
                <a:spcPts val="120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9pPr>
          </a:lstStyle>
          <a:p/>
        </p:txBody>
      </p:sp>
      <p:sp>
        <p:nvSpPr>
          <p:cNvPr id="316" name="Google Shape;316;p24"/>
          <p:cNvSpPr txBox="1"/>
          <p:nvPr>
            <p:ph idx="4" type="subTitle"/>
          </p:nvPr>
        </p:nvSpPr>
        <p:spPr>
          <a:xfrm>
            <a:off x="3670575" y="3104005"/>
            <a:ext cx="772500" cy="92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424A52"/>
              </a:buClr>
              <a:buSzPts val="4800"/>
              <a:buFont typeface="Saira Condensed SemiBold"/>
              <a:buNone/>
              <a:defRPr i="0" sz="4800">
                <a:solidFill>
                  <a:srgbClr val="424A52"/>
                </a:solidFill>
                <a:latin typeface="Saira Condensed SemiBold"/>
                <a:ea typeface="Saira Condensed SemiBold"/>
                <a:cs typeface="Saira Condensed SemiBold"/>
                <a:sym typeface="Saira Condensed SemiBold"/>
              </a:defRPr>
            </a:lvl1pPr>
            <a:lvl2pPr lvl="1"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2pPr>
            <a:lvl3pPr lvl="2"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3pPr>
            <a:lvl4pPr lvl="3"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4pPr>
            <a:lvl5pPr lvl="4"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5pPr>
            <a:lvl6pPr lvl="5"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6pPr>
            <a:lvl7pPr lvl="6"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7pPr>
            <a:lvl8pPr lvl="7"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8pPr>
            <a:lvl9pPr lvl="8" rtl="0" algn="ctr">
              <a:lnSpc>
                <a:spcPct val="90000"/>
              </a:lnSpc>
              <a:spcBef>
                <a:spcPts val="1200"/>
              </a:spcBef>
              <a:spcAft>
                <a:spcPts val="120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9pPr>
          </a:lstStyle>
          <a:p/>
        </p:txBody>
      </p:sp>
      <p:sp>
        <p:nvSpPr>
          <p:cNvPr id="317" name="Google Shape;317;p24"/>
          <p:cNvSpPr/>
          <p:nvPr>
            <p:ph idx="5" type="pic"/>
          </p:nvPr>
        </p:nvSpPr>
        <p:spPr>
          <a:xfrm>
            <a:off x="2765075" y="1823350"/>
            <a:ext cx="1377000" cy="1775700"/>
          </a:xfrm>
          <a:prstGeom prst="rect">
            <a:avLst/>
          </a:prstGeom>
          <a:noFill/>
          <a:ln>
            <a:noFill/>
          </a:ln>
        </p:spPr>
      </p:sp>
      <p:sp>
        <p:nvSpPr>
          <p:cNvPr id="318" name="Google Shape;318;p24"/>
          <p:cNvSpPr txBox="1"/>
          <p:nvPr>
            <p:ph idx="6" type="subTitle"/>
          </p:nvPr>
        </p:nvSpPr>
        <p:spPr>
          <a:xfrm>
            <a:off x="2663725" y="3479827"/>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200"/>
              <a:buFont typeface="Saira"/>
              <a:buNone/>
              <a:defRPr i="0" sz="1200">
                <a:solidFill>
                  <a:srgbClr val="E3B886"/>
                </a:solidFill>
              </a:defRPr>
            </a:lvl1pPr>
            <a:lvl2pPr lvl="1" rtl="0" algn="ctr">
              <a:lnSpc>
                <a:spcPct val="90000"/>
              </a:lnSpc>
              <a:spcBef>
                <a:spcPts val="1200"/>
              </a:spcBef>
              <a:spcAft>
                <a:spcPts val="0"/>
              </a:spcAft>
              <a:buClr>
                <a:srgbClr val="E3B886"/>
              </a:buClr>
              <a:buSzPts val="1200"/>
              <a:buFont typeface="Saira"/>
              <a:buNone/>
              <a:defRPr sz="1200">
                <a:solidFill>
                  <a:srgbClr val="E3B886"/>
                </a:solidFill>
              </a:defRPr>
            </a:lvl2pPr>
            <a:lvl3pPr lvl="2" rtl="0" algn="ctr">
              <a:lnSpc>
                <a:spcPct val="90000"/>
              </a:lnSpc>
              <a:spcBef>
                <a:spcPts val="1200"/>
              </a:spcBef>
              <a:spcAft>
                <a:spcPts val="0"/>
              </a:spcAft>
              <a:buClr>
                <a:srgbClr val="E3B886"/>
              </a:buClr>
              <a:buSzPts val="1200"/>
              <a:buFont typeface="Saira"/>
              <a:buNone/>
              <a:defRPr sz="1200">
                <a:solidFill>
                  <a:srgbClr val="E3B886"/>
                </a:solidFill>
              </a:defRPr>
            </a:lvl3pPr>
            <a:lvl4pPr lvl="3" rtl="0" algn="ctr">
              <a:lnSpc>
                <a:spcPct val="90000"/>
              </a:lnSpc>
              <a:spcBef>
                <a:spcPts val="1200"/>
              </a:spcBef>
              <a:spcAft>
                <a:spcPts val="0"/>
              </a:spcAft>
              <a:buClr>
                <a:srgbClr val="E3B886"/>
              </a:buClr>
              <a:buSzPts val="1200"/>
              <a:buFont typeface="Saira"/>
              <a:buNone/>
              <a:defRPr sz="1200">
                <a:solidFill>
                  <a:srgbClr val="E3B886"/>
                </a:solidFill>
              </a:defRPr>
            </a:lvl4pPr>
            <a:lvl5pPr lvl="4" rtl="0" algn="ctr">
              <a:lnSpc>
                <a:spcPct val="90000"/>
              </a:lnSpc>
              <a:spcBef>
                <a:spcPts val="1200"/>
              </a:spcBef>
              <a:spcAft>
                <a:spcPts val="0"/>
              </a:spcAft>
              <a:buClr>
                <a:srgbClr val="E3B886"/>
              </a:buClr>
              <a:buSzPts val="1200"/>
              <a:buFont typeface="Saira"/>
              <a:buNone/>
              <a:defRPr sz="1200">
                <a:solidFill>
                  <a:srgbClr val="E3B886"/>
                </a:solidFill>
              </a:defRPr>
            </a:lvl5pPr>
            <a:lvl6pPr lvl="5"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6pPr>
            <a:lvl7pPr lvl="6"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7pPr>
            <a:lvl8pPr lvl="7"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8pPr>
            <a:lvl9pPr lvl="8" rtl="0" algn="ctr">
              <a:lnSpc>
                <a:spcPct val="90000"/>
              </a:lnSpc>
              <a:spcBef>
                <a:spcPts val="1200"/>
              </a:spcBef>
              <a:spcAft>
                <a:spcPts val="1200"/>
              </a:spcAft>
              <a:buClr>
                <a:srgbClr val="E3B886"/>
              </a:buClr>
              <a:buSzPts val="1200"/>
              <a:buFont typeface="Saira"/>
              <a:buNone/>
              <a:defRPr sz="1200">
                <a:solidFill>
                  <a:srgbClr val="E3B886"/>
                </a:solidFill>
                <a:latin typeface="Saira"/>
                <a:ea typeface="Saira"/>
                <a:cs typeface="Saira"/>
                <a:sym typeface="Saira"/>
              </a:defRPr>
            </a:lvl9pPr>
          </a:lstStyle>
          <a:p/>
        </p:txBody>
      </p:sp>
      <p:sp>
        <p:nvSpPr>
          <p:cNvPr id="319" name="Google Shape;319;p24"/>
          <p:cNvSpPr txBox="1"/>
          <p:nvPr>
            <p:ph idx="7" type="subTitle"/>
          </p:nvPr>
        </p:nvSpPr>
        <p:spPr>
          <a:xfrm>
            <a:off x="2845225" y="3646561"/>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300"/>
              <a:buFont typeface="Saira Medium"/>
              <a:buNone/>
              <a:defRPr i="0" sz="13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300"/>
              <a:buFont typeface="Saira Medium"/>
              <a:buNone/>
              <a:defRPr sz="1300">
                <a:solidFill>
                  <a:srgbClr val="E3B886"/>
                </a:solidFill>
                <a:latin typeface="Saira Medium"/>
                <a:ea typeface="Saira Medium"/>
                <a:cs typeface="Saira Medium"/>
                <a:sym typeface="Saira Medium"/>
              </a:defRPr>
            </a:lvl9pPr>
          </a:lstStyle>
          <a:p/>
        </p:txBody>
      </p:sp>
      <p:sp>
        <p:nvSpPr>
          <p:cNvPr id="320" name="Google Shape;320;p24"/>
          <p:cNvSpPr txBox="1"/>
          <p:nvPr>
            <p:ph idx="8" type="subTitle"/>
          </p:nvPr>
        </p:nvSpPr>
        <p:spPr>
          <a:xfrm>
            <a:off x="5526013" y="3104005"/>
            <a:ext cx="772500" cy="92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424A52"/>
              </a:buClr>
              <a:buSzPts val="4800"/>
              <a:buFont typeface="Saira Condensed SemiBold"/>
              <a:buNone/>
              <a:defRPr i="0" sz="4800">
                <a:solidFill>
                  <a:srgbClr val="424A52"/>
                </a:solidFill>
                <a:latin typeface="Saira Condensed SemiBold"/>
                <a:ea typeface="Saira Condensed SemiBold"/>
                <a:cs typeface="Saira Condensed SemiBold"/>
                <a:sym typeface="Saira Condensed SemiBold"/>
              </a:defRPr>
            </a:lvl1pPr>
            <a:lvl2pPr lvl="1"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2pPr>
            <a:lvl3pPr lvl="2"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3pPr>
            <a:lvl4pPr lvl="3"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4pPr>
            <a:lvl5pPr lvl="4"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5pPr>
            <a:lvl6pPr lvl="5"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6pPr>
            <a:lvl7pPr lvl="6"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7pPr>
            <a:lvl8pPr lvl="7"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8pPr>
            <a:lvl9pPr lvl="8" rtl="0" algn="ctr">
              <a:lnSpc>
                <a:spcPct val="90000"/>
              </a:lnSpc>
              <a:spcBef>
                <a:spcPts val="1200"/>
              </a:spcBef>
              <a:spcAft>
                <a:spcPts val="120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9pPr>
          </a:lstStyle>
          <a:p/>
        </p:txBody>
      </p:sp>
      <p:sp>
        <p:nvSpPr>
          <p:cNvPr id="321" name="Google Shape;321;p24"/>
          <p:cNvSpPr/>
          <p:nvPr>
            <p:ph idx="9" type="pic"/>
          </p:nvPr>
        </p:nvSpPr>
        <p:spPr>
          <a:xfrm>
            <a:off x="4620513" y="1823350"/>
            <a:ext cx="1377000" cy="1775700"/>
          </a:xfrm>
          <a:prstGeom prst="rect">
            <a:avLst/>
          </a:prstGeom>
          <a:noFill/>
          <a:ln>
            <a:noFill/>
          </a:ln>
        </p:spPr>
      </p:sp>
      <p:sp>
        <p:nvSpPr>
          <p:cNvPr id="322" name="Google Shape;322;p24"/>
          <p:cNvSpPr txBox="1"/>
          <p:nvPr>
            <p:ph idx="13" type="subTitle"/>
          </p:nvPr>
        </p:nvSpPr>
        <p:spPr>
          <a:xfrm>
            <a:off x="4519163" y="3479827"/>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200"/>
              <a:buFont typeface="Saira"/>
              <a:buNone/>
              <a:defRPr i="0" sz="1200">
                <a:solidFill>
                  <a:srgbClr val="E3B886"/>
                </a:solidFill>
              </a:defRPr>
            </a:lvl1pPr>
            <a:lvl2pPr lvl="1" rtl="0" algn="ctr">
              <a:lnSpc>
                <a:spcPct val="90000"/>
              </a:lnSpc>
              <a:spcBef>
                <a:spcPts val="1200"/>
              </a:spcBef>
              <a:spcAft>
                <a:spcPts val="0"/>
              </a:spcAft>
              <a:buClr>
                <a:srgbClr val="E3B886"/>
              </a:buClr>
              <a:buSzPts val="1200"/>
              <a:buFont typeface="Saira"/>
              <a:buNone/>
              <a:defRPr sz="1200">
                <a:solidFill>
                  <a:srgbClr val="E3B886"/>
                </a:solidFill>
              </a:defRPr>
            </a:lvl2pPr>
            <a:lvl3pPr lvl="2" rtl="0" algn="ctr">
              <a:lnSpc>
                <a:spcPct val="90000"/>
              </a:lnSpc>
              <a:spcBef>
                <a:spcPts val="1200"/>
              </a:spcBef>
              <a:spcAft>
                <a:spcPts val="0"/>
              </a:spcAft>
              <a:buClr>
                <a:srgbClr val="E3B886"/>
              </a:buClr>
              <a:buSzPts val="1200"/>
              <a:buFont typeface="Saira"/>
              <a:buNone/>
              <a:defRPr sz="1200">
                <a:solidFill>
                  <a:srgbClr val="E3B886"/>
                </a:solidFill>
              </a:defRPr>
            </a:lvl3pPr>
            <a:lvl4pPr lvl="3" rtl="0" algn="ctr">
              <a:lnSpc>
                <a:spcPct val="90000"/>
              </a:lnSpc>
              <a:spcBef>
                <a:spcPts val="1200"/>
              </a:spcBef>
              <a:spcAft>
                <a:spcPts val="0"/>
              </a:spcAft>
              <a:buClr>
                <a:srgbClr val="E3B886"/>
              </a:buClr>
              <a:buSzPts val="1200"/>
              <a:buFont typeface="Saira"/>
              <a:buNone/>
              <a:defRPr sz="1200">
                <a:solidFill>
                  <a:srgbClr val="E3B886"/>
                </a:solidFill>
              </a:defRPr>
            </a:lvl4pPr>
            <a:lvl5pPr lvl="4" rtl="0" algn="ctr">
              <a:lnSpc>
                <a:spcPct val="90000"/>
              </a:lnSpc>
              <a:spcBef>
                <a:spcPts val="1200"/>
              </a:spcBef>
              <a:spcAft>
                <a:spcPts val="0"/>
              </a:spcAft>
              <a:buClr>
                <a:srgbClr val="E3B886"/>
              </a:buClr>
              <a:buSzPts val="1200"/>
              <a:buFont typeface="Saira"/>
              <a:buNone/>
              <a:defRPr sz="1200">
                <a:solidFill>
                  <a:srgbClr val="E3B886"/>
                </a:solidFill>
              </a:defRPr>
            </a:lvl5pPr>
            <a:lvl6pPr lvl="5"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6pPr>
            <a:lvl7pPr lvl="6"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7pPr>
            <a:lvl8pPr lvl="7"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8pPr>
            <a:lvl9pPr lvl="8" rtl="0" algn="ctr">
              <a:lnSpc>
                <a:spcPct val="90000"/>
              </a:lnSpc>
              <a:spcBef>
                <a:spcPts val="1200"/>
              </a:spcBef>
              <a:spcAft>
                <a:spcPts val="1200"/>
              </a:spcAft>
              <a:buClr>
                <a:srgbClr val="E3B886"/>
              </a:buClr>
              <a:buSzPts val="1200"/>
              <a:buFont typeface="Saira"/>
              <a:buNone/>
              <a:defRPr sz="1200">
                <a:solidFill>
                  <a:srgbClr val="E3B886"/>
                </a:solidFill>
                <a:latin typeface="Saira"/>
                <a:ea typeface="Saira"/>
                <a:cs typeface="Saira"/>
                <a:sym typeface="Saira"/>
              </a:defRPr>
            </a:lvl9pPr>
          </a:lstStyle>
          <a:p/>
        </p:txBody>
      </p:sp>
      <p:sp>
        <p:nvSpPr>
          <p:cNvPr id="323" name="Google Shape;323;p24"/>
          <p:cNvSpPr txBox="1"/>
          <p:nvPr>
            <p:ph idx="14" type="subTitle"/>
          </p:nvPr>
        </p:nvSpPr>
        <p:spPr>
          <a:xfrm>
            <a:off x="4700663" y="3646561"/>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300"/>
              <a:buFont typeface="Saira Medium"/>
              <a:buNone/>
              <a:defRPr i="0" sz="13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300"/>
              <a:buFont typeface="Saira Medium"/>
              <a:buNone/>
              <a:defRPr sz="1300">
                <a:solidFill>
                  <a:srgbClr val="E3B886"/>
                </a:solidFill>
                <a:latin typeface="Saira Medium"/>
                <a:ea typeface="Saira Medium"/>
                <a:cs typeface="Saira Medium"/>
                <a:sym typeface="Saira Medium"/>
              </a:defRPr>
            </a:lvl9pPr>
          </a:lstStyle>
          <a:p/>
        </p:txBody>
      </p:sp>
      <p:sp>
        <p:nvSpPr>
          <p:cNvPr id="324" name="Google Shape;324;p24"/>
          <p:cNvSpPr txBox="1"/>
          <p:nvPr>
            <p:ph idx="15" type="subTitle"/>
          </p:nvPr>
        </p:nvSpPr>
        <p:spPr>
          <a:xfrm>
            <a:off x="7377188" y="3104005"/>
            <a:ext cx="772500" cy="923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424A52"/>
              </a:buClr>
              <a:buSzPts val="4800"/>
              <a:buFont typeface="Saira Condensed SemiBold"/>
              <a:buNone/>
              <a:defRPr i="0" sz="4800">
                <a:solidFill>
                  <a:srgbClr val="424A52"/>
                </a:solidFill>
                <a:latin typeface="Saira Condensed SemiBold"/>
                <a:ea typeface="Saira Condensed SemiBold"/>
                <a:cs typeface="Saira Condensed SemiBold"/>
                <a:sym typeface="Saira Condensed SemiBold"/>
              </a:defRPr>
            </a:lvl1pPr>
            <a:lvl2pPr lvl="1"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2pPr>
            <a:lvl3pPr lvl="2"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3pPr>
            <a:lvl4pPr lvl="3"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4pPr>
            <a:lvl5pPr lvl="4"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5pPr>
            <a:lvl6pPr lvl="5"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6pPr>
            <a:lvl7pPr lvl="6"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7pPr>
            <a:lvl8pPr lvl="7" rtl="0" algn="ctr">
              <a:lnSpc>
                <a:spcPct val="90000"/>
              </a:lnSpc>
              <a:spcBef>
                <a:spcPts val="1200"/>
              </a:spcBef>
              <a:spcAft>
                <a:spcPts val="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8pPr>
            <a:lvl9pPr lvl="8" rtl="0" algn="ctr">
              <a:lnSpc>
                <a:spcPct val="90000"/>
              </a:lnSpc>
              <a:spcBef>
                <a:spcPts val="1200"/>
              </a:spcBef>
              <a:spcAft>
                <a:spcPts val="1200"/>
              </a:spcAft>
              <a:buClr>
                <a:srgbClr val="424A52"/>
              </a:buClr>
              <a:buSzPts val="4800"/>
              <a:buFont typeface="Saira Condensed SemiBold"/>
              <a:buNone/>
              <a:defRPr sz="4800">
                <a:solidFill>
                  <a:srgbClr val="424A52"/>
                </a:solidFill>
                <a:latin typeface="Saira Condensed SemiBold"/>
                <a:ea typeface="Saira Condensed SemiBold"/>
                <a:cs typeface="Saira Condensed SemiBold"/>
                <a:sym typeface="Saira Condensed SemiBold"/>
              </a:defRPr>
            </a:lvl9pPr>
          </a:lstStyle>
          <a:p/>
        </p:txBody>
      </p:sp>
      <p:sp>
        <p:nvSpPr>
          <p:cNvPr id="325" name="Google Shape;325;p24"/>
          <p:cNvSpPr/>
          <p:nvPr>
            <p:ph idx="16" type="pic"/>
          </p:nvPr>
        </p:nvSpPr>
        <p:spPr>
          <a:xfrm>
            <a:off x="6471688" y="1823350"/>
            <a:ext cx="1377000" cy="1775700"/>
          </a:xfrm>
          <a:prstGeom prst="rect">
            <a:avLst/>
          </a:prstGeom>
          <a:noFill/>
          <a:ln>
            <a:noFill/>
          </a:ln>
        </p:spPr>
      </p:sp>
      <p:sp>
        <p:nvSpPr>
          <p:cNvPr id="326" name="Google Shape;326;p24"/>
          <p:cNvSpPr txBox="1"/>
          <p:nvPr>
            <p:ph idx="17" type="subTitle"/>
          </p:nvPr>
        </p:nvSpPr>
        <p:spPr>
          <a:xfrm>
            <a:off x="6370338" y="3479827"/>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200"/>
              <a:buFont typeface="Saira"/>
              <a:buNone/>
              <a:defRPr i="0" sz="1200">
                <a:solidFill>
                  <a:srgbClr val="E3B886"/>
                </a:solidFill>
              </a:defRPr>
            </a:lvl1pPr>
            <a:lvl2pPr lvl="1" rtl="0" algn="ctr">
              <a:lnSpc>
                <a:spcPct val="90000"/>
              </a:lnSpc>
              <a:spcBef>
                <a:spcPts val="1200"/>
              </a:spcBef>
              <a:spcAft>
                <a:spcPts val="0"/>
              </a:spcAft>
              <a:buClr>
                <a:srgbClr val="E3B886"/>
              </a:buClr>
              <a:buSzPts val="1200"/>
              <a:buFont typeface="Saira"/>
              <a:buNone/>
              <a:defRPr sz="1200">
                <a:solidFill>
                  <a:srgbClr val="E3B886"/>
                </a:solidFill>
              </a:defRPr>
            </a:lvl2pPr>
            <a:lvl3pPr lvl="2" rtl="0" algn="ctr">
              <a:lnSpc>
                <a:spcPct val="90000"/>
              </a:lnSpc>
              <a:spcBef>
                <a:spcPts val="1200"/>
              </a:spcBef>
              <a:spcAft>
                <a:spcPts val="0"/>
              </a:spcAft>
              <a:buClr>
                <a:srgbClr val="E3B886"/>
              </a:buClr>
              <a:buSzPts val="1200"/>
              <a:buFont typeface="Saira"/>
              <a:buNone/>
              <a:defRPr sz="1200">
                <a:solidFill>
                  <a:srgbClr val="E3B886"/>
                </a:solidFill>
              </a:defRPr>
            </a:lvl3pPr>
            <a:lvl4pPr lvl="3" rtl="0" algn="ctr">
              <a:lnSpc>
                <a:spcPct val="90000"/>
              </a:lnSpc>
              <a:spcBef>
                <a:spcPts val="1200"/>
              </a:spcBef>
              <a:spcAft>
                <a:spcPts val="0"/>
              </a:spcAft>
              <a:buClr>
                <a:srgbClr val="E3B886"/>
              </a:buClr>
              <a:buSzPts val="1200"/>
              <a:buFont typeface="Saira"/>
              <a:buNone/>
              <a:defRPr sz="1200">
                <a:solidFill>
                  <a:srgbClr val="E3B886"/>
                </a:solidFill>
              </a:defRPr>
            </a:lvl4pPr>
            <a:lvl5pPr lvl="4" rtl="0" algn="ctr">
              <a:lnSpc>
                <a:spcPct val="90000"/>
              </a:lnSpc>
              <a:spcBef>
                <a:spcPts val="1200"/>
              </a:spcBef>
              <a:spcAft>
                <a:spcPts val="0"/>
              </a:spcAft>
              <a:buClr>
                <a:srgbClr val="E3B886"/>
              </a:buClr>
              <a:buSzPts val="1200"/>
              <a:buFont typeface="Saira"/>
              <a:buNone/>
              <a:defRPr sz="1200">
                <a:solidFill>
                  <a:srgbClr val="E3B886"/>
                </a:solidFill>
              </a:defRPr>
            </a:lvl5pPr>
            <a:lvl6pPr lvl="5"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6pPr>
            <a:lvl7pPr lvl="6"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7pPr>
            <a:lvl8pPr lvl="7"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8pPr>
            <a:lvl9pPr lvl="8" rtl="0" algn="ctr">
              <a:lnSpc>
                <a:spcPct val="90000"/>
              </a:lnSpc>
              <a:spcBef>
                <a:spcPts val="1200"/>
              </a:spcBef>
              <a:spcAft>
                <a:spcPts val="1200"/>
              </a:spcAft>
              <a:buClr>
                <a:srgbClr val="E3B886"/>
              </a:buClr>
              <a:buSzPts val="1200"/>
              <a:buFont typeface="Saira"/>
              <a:buNone/>
              <a:defRPr sz="1200">
                <a:solidFill>
                  <a:srgbClr val="E3B886"/>
                </a:solidFill>
                <a:latin typeface="Saira"/>
                <a:ea typeface="Saira"/>
                <a:cs typeface="Saira"/>
                <a:sym typeface="Saira"/>
              </a:defRPr>
            </a:lvl9pPr>
          </a:lstStyle>
          <a:p/>
        </p:txBody>
      </p:sp>
      <p:sp>
        <p:nvSpPr>
          <p:cNvPr id="327" name="Google Shape;327;p24"/>
          <p:cNvSpPr txBox="1"/>
          <p:nvPr>
            <p:ph idx="18" type="subTitle"/>
          </p:nvPr>
        </p:nvSpPr>
        <p:spPr>
          <a:xfrm>
            <a:off x="6551838" y="3646561"/>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300"/>
              <a:buFont typeface="Saira Medium"/>
              <a:buNone/>
              <a:defRPr i="0" sz="13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300"/>
              <a:buFont typeface="Saira Medium"/>
              <a:buNone/>
              <a:defRPr sz="1300">
                <a:solidFill>
                  <a:srgbClr val="E3B886"/>
                </a:solidFill>
                <a:latin typeface="Saira Medium"/>
                <a:ea typeface="Saira Medium"/>
                <a:cs typeface="Saira Medium"/>
                <a:sym typeface="Saira Medium"/>
              </a:defRPr>
            </a:lvl9pPr>
          </a:lstStyle>
          <a:p/>
        </p:txBody>
      </p:sp>
      <p:sp>
        <p:nvSpPr>
          <p:cNvPr id="328" name="Google Shape;328;p24"/>
          <p:cNvSpPr/>
          <p:nvPr>
            <p:ph idx="19" type="pic"/>
          </p:nvPr>
        </p:nvSpPr>
        <p:spPr>
          <a:xfrm>
            <a:off x="910025" y="1823350"/>
            <a:ext cx="1377000" cy="1775700"/>
          </a:xfrm>
          <a:prstGeom prst="rect">
            <a:avLst/>
          </a:prstGeom>
          <a:noFill/>
          <a:ln>
            <a:noFill/>
          </a:ln>
        </p:spPr>
      </p:sp>
      <p:sp>
        <p:nvSpPr>
          <p:cNvPr id="329" name="Google Shape;329;p24"/>
          <p:cNvSpPr txBox="1"/>
          <p:nvPr>
            <p:ph idx="20" type="subTitle"/>
          </p:nvPr>
        </p:nvSpPr>
        <p:spPr>
          <a:xfrm>
            <a:off x="808675" y="3479827"/>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200"/>
              <a:buFont typeface="Saira"/>
              <a:buNone/>
              <a:defRPr i="0" sz="1200">
                <a:solidFill>
                  <a:srgbClr val="E3B886"/>
                </a:solidFill>
              </a:defRPr>
            </a:lvl1pPr>
            <a:lvl2pPr lvl="1" rtl="0" algn="ctr">
              <a:lnSpc>
                <a:spcPct val="90000"/>
              </a:lnSpc>
              <a:spcBef>
                <a:spcPts val="1200"/>
              </a:spcBef>
              <a:spcAft>
                <a:spcPts val="0"/>
              </a:spcAft>
              <a:buClr>
                <a:srgbClr val="E3B886"/>
              </a:buClr>
              <a:buSzPts val="1200"/>
              <a:buFont typeface="Saira"/>
              <a:buNone/>
              <a:defRPr sz="1200">
                <a:solidFill>
                  <a:srgbClr val="E3B886"/>
                </a:solidFill>
              </a:defRPr>
            </a:lvl2pPr>
            <a:lvl3pPr lvl="2" rtl="0" algn="ctr">
              <a:lnSpc>
                <a:spcPct val="90000"/>
              </a:lnSpc>
              <a:spcBef>
                <a:spcPts val="1200"/>
              </a:spcBef>
              <a:spcAft>
                <a:spcPts val="0"/>
              </a:spcAft>
              <a:buClr>
                <a:srgbClr val="E3B886"/>
              </a:buClr>
              <a:buSzPts val="1200"/>
              <a:buFont typeface="Saira"/>
              <a:buNone/>
              <a:defRPr sz="1200">
                <a:solidFill>
                  <a:srgbClr val="E3B886"/>
                </a:solidFill>
              </a:defRPr>
            </a:lvl3pPr>
            <a:lvl4pPr lvl="3" rtl="0" algn="ctr">
              <a:lnSpc>
                <a:spcPct val="90000"/>
              </a:lnSpc>
              <a:spcBef>
                <a:spcPts val="1200"/>
              </a:spcBef>
              <a:spcAft>
                <a:spcPts val="0"/>
              </a:spcAft>
              <a:buClr>
                <a:srgbClr val="E3B886"/>
              </a:buClr>
              <a:buSzPts val="1200"/>
              <a:buFont typeface="Saira"/>
              <a:buNone/>
              <a:defRPr sz="1200">
                <a:solidFill>
                  <a:srgbClr val="E3B886"/>
                </a:solidFill>
              </a:defRPr>
            </a:lvl4pPr>
            <a:lvl5pPr lvl="4" rtl="0" algn="ctr">
              <a:lnSpc>
                <a:spcPct val="90000"/>
              </a:lnSpc>
              <a:spcBef>
                <a:spcPts val="1200"/>
              </a:spcBef>
              <a:spcAft>
                <a:spcPts val="0"/>
              </a:spcAft>
              <a:buClr>
                <a:srgbClr val="E3B886"/>
              </a:buClr>
              <a:buSzPts val="1200"/>
              <a:buFont typeface="Saira"/>
              <a:buNone/>
              <a:defRPr sz="1200">
                <a:solidFill>
                  <a:srgbClr val="E3B886"/>
                </a:solidFill>
              </a:defRPr>
            </a:lvl5pPr>
            <a:lvl6pPr lvl="5"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6pPr>
            <a:lvl7pPr lvl="6"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7pPr>
            <a:lvl8pPr lvl="7" rtl="0" algn="ctr">
              <a:lnSpc>
                <a:spcPct val="90000"/>
              </a:lnSpc>
              <a:spcBef>
                <a:spcPts val="1200"/>
              </a:spcBef>
              <a:spcAft>
                <a:spcPts val="0"/>
              </a:spcAft>
              <a:buClr>
                <a:srgbClr val="E3B886"/>
              </a:buClr>
              <a:buSzPts val="1200"/>
              <a:buFont typeface="Saira"/>
              <a:buNone/>
              <a:defRPr sz="1200">
                <a:solidFill>
                  <a:srgbClr val="E3B886"/>
                </a:solidFill>
                <a:latin typeface="Saira"/>
                <a:ea typeface="Saira"/>
                <a:cs typeface="Saira"/>
                <a:sym typeface="Saira"/>
              </a:defRPr>
            </a:lvl8pPr>
            <a:lvl9pPr lvl="8" rtl="0" algn="ctr">
              <a:lnSpc>
                <a:spcPct val="90000"/>
              </a:lnSpc>
              <a:spcBef>
                <a:spcPts val="1200"/>
              </a:spcBef>
              <a:spcAft>
                <a:spcPts val="1200"/>
              </a:spcAft>
              <a:buClr>
                <a:srgbClr val="E3B886"/>
              </a:buClr>
              <a:buSzPts val="1200"/>
              <a:buFont typeface="Saira"/>
              <a:buNone/>
              <a:defRPr sz="1200">
                <a:solidFill>
                  <a:srgbClr val="E3B886"/>
                </a:solidFill>
                <a:latin typeface="Saira"/>
                <a:ea typeface="Saira"/>
                <a:cs typeface="Saira"/>
                <a:sym typeface="Saira"/>
              </a:defRPr>
            </a:lvl9pPr>
          </a:lstStyle>
          <a:p/>
        </p:txBody>
      </p:sp>
      <p:sp>
        <p:nvSpPr>
          <p:cNvPr id="330" name="Google Shape;330;p24"/>
          <p:cNvSpPr txBox="1"/>
          <p:nvPr>
            <p:ph idx="21" type="subTitle"/>
          </p:nvPr>
        </p:nvSpPr>
        <p:spPr>
          <a:xfrm>
            <a:off x="990175" y="3646561"/>
            <a:ext cx="1731000" cy="2739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E3B886"/>
              </a:buClr>
              <a:buSzPts val="1300"/>
              <a:buFont typeface="Saira Medium"/>
              <a:buNone/>
              <a:defRPr i="0" sz="13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300"/>
              <a:buFont typeface="Saira Medium"/>
              <a:buNone/>
              <a:defRPr sz="13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300"/>
              <a:buFont typeface="Saira Medium"/>
              <a:buNone/>
              <a:defRPr sz="1300">
                <a:solidFill>
                  <a:srgbClr val="E3B886"/>
                </a:solidFill>
                <a:latin typeface="Saira Medium"/>
                <a:ea typeface="Saira Medium"/>
                <a:cs typeface="Saira Medium"/>
                <a:sym typeface="Saira Medium"/>
              </a:defRPr>
            </a:lvl9pPr>
          </a:lstStyle>
          <a:p/>
        </p:txBody>
      </p:sp>
      <p:sp>
        <p:nvSpPr>
          <p:cNvPr id="331" name="Google Shape;331;p24"/>
          <p:cNvSpPr txBox="1"/>
          <p:nvPr>
            <p:ph idx="22" type="body"/>
          </p:nvPr>
        </p:nvSpPr>
        <p:spPr>
          <a:xfrm>
            <a:off x="733025" y="4270737"/>
            <a:ext cx="1731000" cy="750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700"/>
              <a:buFont typeface="Saira"/>
              <a:buNone/>
              <a:defRPr sz="700">
                <a:solidFill>
                  <a:srgbClr val="FFFFFF"/>
                </a:solidFill>
              </a:defRPr>
            </a:lvl1pPr>
            <a:lvl2pPr indent="-228600" lvl="1" marL="914400" rtl="0" algn="l">
              <a:lnSpc>
                <a:spcPct val="90000"/>
              </a:lnSpc>
              <a:spcBef>
                <a:spcPts val="1200"/>
              </a:spcBef>
              <a:spcAft>
                <a:spcPts val="0"/>
              </a:spcAft>
              <a:buClr>
                <a:srgbClr val="FFFFFF"/>
              </a:buClr>
              <a:buSzPts val="700"/>
              <a:buFont typeface="Saira"/>
              <a:buNone/>
              <a:defRPr sz="700">
                <a:solidFill>
                  <a:srgbClr val="FFFFFF"/>
                </a:solidFill>
              </a:defRPr>
            </a:lvl2pPr>
            <a:lvl3pPr indent="-228600" lvl="2" marL="1371600" rtl="0" algn="l">
              <a:lnSpc>
                <a:spcPct val="90000"/>
              </a:lnSpc>
              <a:spcBef>
                <a:spcPts val="1200"/>
              </a:spcBef>
              <a:spcAft>
                <a:spcPts val="0"/>
              </a:spcAft>
              <a:buClr>
                <a:srgbClr val="FFFFFF"/>
              </a:buClr>
              <a:buSzPts val="700"/>
              <a:buFont typeface="Saira"/>
              <a:buNone/>
              <a:defRPr sz="700">
                <a:solidFill>
                  <a:srgbClr val="FFFFFF"/>
                </a:solidFill>
              </a:defRPr>
            </a:lvl3pPr>
            <a:lvl4pPr indent="-228600" lvl="3" marL="1828800" rtl="0" algn="l">
              <a:lnSpc>
                <a:spcPct val="90000"/>
              </a:lnSpc>
              <a:spcBef>
                <a:spcPts val="1200"/>
              </a:spcBef>
              <a:spcAft>
                <a:spcPts val="0"/>
              </a:spcAft>
              <a:buClr>
                <a:srgbClr val="FFFFFF"/>
              </a:buClr>
              <a:buSzPts val="700"/>
              <a:buFont typeface="Saira"/>
              <a:buNone/>
              <a:defRPr sz="700">
                <a:solidFill>
                  <a:srgbClr val="FFFFFF"/>
                </a:solidFill>
              </a:defRPr>
            </a:lvl4pPr>
            <a:lvl5pPr indent="-228600" lvl="4" marL="2286000" rtl="0" algn="l">
              <a:lnSpc>
                <a:spcPct val="90000"/>
              </a:lnSpc>
              <a:spcBef>
                <a:spcPts val="1200"/>
              </a:spcBef>
              <a:spcAft>
                <a:spcPts val="0"/>
              </a:spcAft>
              <a:buClr>
                <a:srgbClr val="FFFFFF"/>
              </a:buClr>
              <a:buSzPts val="700"/>
              <a:buFont typeface="Saira"/>
              <a:buNone/>
              <a:defRPr sz="700">
                <a:solidFill>
                  <a:srgbClr val="FFFFFF"/>
                </a:solidFill>
              </a:defRPr>
            </a:lvl5pPr>
            <a:lvl6pPr indent="-273050" lvl="5" marL="27432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6pPr>
            <a:lvl7pPr indent="-273050" lvl="6" marL="32004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7pPr>
            <a:lvl8pPr indent="-273050" lvl="7" marL="36576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8pPr>
            <a:lvl9pPr indent="-273050" lvl="8" marL="4114800" rtl="0" algn="l">
              <a:lnSpc>
                <a:spcPct val="90000"/>
              </a:lnSpc>
              <a:spcBef>
                <a:spcPts val="1200"/>
              </a:spcBef>
              <a:spcAft>
                <a:spcPts val="1200"/>
              </a:spcAft>
              <a:buClr>
                <a:srgbClr val="FFFFFF"/>
              </a:buClr>
              <a:buSzPts val="700"/>
              <a:buFont typeface="Saira"/>
              <a:buChar char="■"/>
              <a:defRPr sz="700">
                <a:solidFill>
                  <a:srgbClr val="FFFFFF"/>
                </a:solidFill>
                <a:latin typeface="Saira"/>
                <a:ea typeface="Saira"/>
                <a:cs typeface="Saira"/>
                <a:sym typeface="Saira"/>
              </a:defRPr>
            </a:lvl9pPr>
          </a:lstStyle>
          <a:p/>
        </p:txBody>
      </p:sp>
      <p:sp>
        <p:nvSpPr>
          <p:cNvPr id="332" name="Google Shape;332;p24"/>
          <p:cNvSpPr txBox="1"/>
          <p:nvPr>
            <p:ph idx="23" type="body"/>
          </p:nvPr>
        </p:nvSpPr>
        <p:spPr>
          <a:xfrm>
            <a:off x="2590200" y="3891781"/>
            <a:ext cx="1731000" cy="2265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333" name="Google Shape;333;p24"/>
          <p:cNvSpPr txBox="1"/>
          <p:nvPr>
            <p:ph idx="24" type="body"/>
          </p:nvPr>
        </p:nvSpPr>
        <p:spPr>
          <a:xfrm>
            <a:off x="2590200" y="4270737"/>
            <a:ext cx="1731000" cy="750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700"/>
              <a:buFont typeface="Saira"/>
              <a:buNone/>
              <a:defRPr sz="700">
                <a:solidFill>
                  <a:srgbClr val="FFFFFF"/>
                </a:solidFill>
              </a:defRPr>
            </a:lvl1pPr>
            <a:lvl2pPr indent="-228600" lvl="1" marL="914400" rtl="0" algn="l">
              <a:lnSpc>
                <a:spcPct val="90000"/>
              </a:lnSpc>
              <a:spcBef>
                <a:spcPts val="1200"/>
              </a:spcBef>
              <a:spcAft>
                <a:spcPts val="0"/>
              </a:spcAft>
              <a:buClr>
                <a:srgbClr val="FFFFFF"/>
              </a:buClr>
              <a:buSzPts val="700"/>
              <a:buFont typeface="Saira"/>
              <a:buNone/>
              <a:defRPr sz="700">
                <a:solidFill>
                  <a:srgbClr val="FFFFFF"/>
                </a:solidFill>
              </a:defRPr>
            </a:lvl2pPr>
            <a:lvl3pPr indent="-228600" lvl="2" marL="1371600" rtl="0" algn="l">
              <a:lnSpc>
                <a:spcPct val="90000"/>
              </a:lnSpc>
              <a:spcBef>
                <a:spcPts val="1200"/>
              </a:spcBef>
              <a:spcAft>
                <a:spcPts val="0"/>
              </a:spcAft>
              <a:buClr>
                <a:srgbClr val="FFFFFF"/>
              </a:buClr>
              <a:buSzPts val="700"/>
              <a:buFont typeface="Saira"/>
              <a:buNone/>
              <a:defRPr sz="700">
                <a:solidFill>
                  <a:srgbClr val="FFFFFF"/>
                </a:solidFill>
              </a:defRPr>
            </a:lvl3pPr>
            <a:lvl4pPr indent="-228600" lvl="3" marL="1828800" rtl="0" algn="l">
              <a:lnSpc>
                <a:spcPct val="90000"/>
              </a:lnSpc>
              <a:spcBef>
                <a:spcPts val="1200"/>
              </a:spcBef>
              <a:spcAft>
                <a:spcPts val="0"/>
              </a:spcAft>
              <a:buClr>
                <a:srgbClr val="FFFFFF"/>
              </a:buClr>
              <a:buSzPts val="700"/>
              <a:buFont typeface="Saira"/>
              <a:buNone/>
              <a:defRPr sz="700">
                <a:solidFill>
                  <a:srgbClr val="FFFFFF"/>
                </a:solidFill>
              </a:defRPr>
            </a:lvl4pPr>
            <a:lvl5pPr indent="-228600" lvl="4" marL="2286000" rtl="0" algn="l">
              <a:lnSpc>
                <a:spcPct val="90000"/>
              </a:lnSpc>
              <a:spcBef>
                <a:spcPts val="1200"/>
              </a:spcBef>
              <a:spcAft>
                <a:spcPts val="0"/>
              </a:spcAft>
              <a:buClr>
                <a:srgbClr val="FFFFFF"/>
              </a:buClr>
              <a:buSzPts val="700"/>
              <a:buFont typeface="Saira"/>
              <a:buNone/>
              <a:defRPr sz="700">
                <a:solidFill>
                  <a:srgbClr val="FFFFFF"/>
                </a:solidFill>
              </a:defRPr>
            </a:lvl5pPr>
            <a:lvl6pPr indent="-273050" lvl="5" marL="27432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6pPr>
            <a:lvl7pPr indent="-273050" lvl="6" marL="32004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7pPr>
            <a:lvl8pPr indent="-273050" lvl="7" marL="36576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8pPr>
            <a:lvl9pPr indent="-273050" lvl="8" marL="4114800" rtl="0" algn="l">
              <a:lnSpc>
                <a:spcPct val="90000"/>
              </a:lnSpc>
              <a:spcBef>
                <a:spcPts val="1200"/>
              </a:spcBef>
              <a:spcAft>
                <a:spcPts val="1200"/>
              </a:spcAft>
              <a:buClr>
                <a:srgbClr val="FFFFFF"/>
              </a:buClr>
              <a:buSzPts val="700"/>
              <a:buFont typeface="Saira"/>
              <a:buChar char="■"/>
              <a:defRPr sz="700">
                <a:solidFill>
                  <a:srgbClr val="FFFFFF"/>
                </a:solidFill>
                <a:latin typeface="Saira"/>
                <a:ea typeface="Saira"/>
                <a:cs typeface="Saira"/>
                <a:sym typeface="Saira"/>
              </a:defRPr>
            </a:lvl9pPr>
          </a:lstStyle>
          <a:p/>
        </p:txBody>
      </p:sp>
      <p:sp>
        <p:nvSpPr>
          <p:cNvPr id="334" name="Google Shape;334;p24"/>
          <p:cNvSpPr txBox="1"/>
          <p:nvPr>
            <p:ph idx="25" type="body"/>
          </p:nvPr>
        </p:nvSpPr>
        <p:spPr>
          <a:xfrm>
            <a:off x="4458425" y="3891781"/>
            <a:ext cx="1731000" cy="2265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335" name="Google Shape;335;p24"/>
          <p:cNvSpPr txBox="1"/>
          <p:nvPr>
            <p:ph idx="26" type="body"/>
          </p:nvPr>
        </p:nvSpPr>
        <p:spPr>
          <a:xfrm>
            <a:off x="4458425" y="4270737"/>
            <a:ext cx="1731000" cy="750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700"/>
              <a:buFont typeface="Saira"/>
              <a:buNone/>
              <a:defRPr sz="700">
                <a:solidFill>
                  <a:srgbClr val="FFFFFF"/>
                </a:solidFill>
              </a:defRPr>
            </a:lvl1pPr>
            <a:lvl2pPr indent="-228600" lvl="1" marL="914400" rtl="0" algn="l">
              <a:lnSpc>
                <a:spcPct val="90000"/>
              </a:lnSpc>
              <a:spcBef>
                <a:spcPts val="1200"/>
              </a:spcBef>
              <a:spcAft>
                <a:spcPts val="0"/>
              </a:spcAft>
              <a:buClr>
                <a:srgbClr val="FFFFFF"/>
              </a:buClr>
              <a:buSzPts val="700"/>
              <a:buFont typeface="Saira"/>
              <a:buNone/>
              <a:defRPr sz="700">
                <a:solidFill>
                  <a:srgbClr val="FFFFFF"/>
                </a:solidFill>
              </a:defRPr>
            </a:lvl2pPr>
            <a:lvl3pPr indent="-228600" lvl="2" marL="1371600" rtl="0" algn="l">
              <a:lnSpc>
                <a:spcPct val="90000"/>
              </a:lnSpc>
              <a:spcBef>
                <a:spcPts val="1200"/>
              </a:spcBef>
              <a:spcAft>
                <a:spcPts val="0"/>
              </a:spcAft>
              <a:buClr>
                <a:srgbClr val="FFFFFF"/>
              </a:buClr>
              <a:buSzPts val="700"/>
              <a:buFont typeface="Saira"/>
              <a:buNone/>
              <a:defRPr sz="700">
                <a:solidFill>
                  <a:srgbClr val="FFFFFF"/>
                </a:solidFill>
              </a:defRPr>
            </a:lvl3pPr>
            <a:lvl4pPr indent="-228600" lvl="3" marL="1828800" rtl="0" algn="l">
              <a:lnSpc>
                <a:spcPct val="90000"/>
              </a:lnSpc>
              <a:spcBef>
                <a:spcPts val="1200"/>
              </a:spcBef>
              <a:spcAft>
                <a:spcPts val="0"/>
              </a:spcAft>
              <a:buClr>
                <a:srgbClr val="FFFFFF"/>
              </a:buClr>
              <a:buSzPts val="700"/>
              <a:buFont typeface="Saira"/>
              <a:buNone/>
              <a:defRPr sz="700">
                <a:solidFill>
                  <a:srgbClr val="FFFFFF"/>
                </a:solidFill>
              </a:defRPr>
            </a:lvl4pPr>
            <a:lvl5pPr indent="-228600" lvl="4" marL="2286000" rtl="0" algn="l">
              <a:lnSpc>
                <a:spcPct val="90000"/>
              </a:lnSpc>
              <a:spcBef>
                <a:spcPts val="1200"/>
              </a:spcBef>
              <a:spcAft>
                <a:spcPts val="0"/>
              </a:spcAft>
              <a:buClr>
                <a:srgbClr val="FFFFFF"/>
              </a:buClr>
              <a:buSzPts val="700"/>
              <a:buFont typeface="Saira"/>
              <a:buNone/>
              <a:defRPr sz="700">
                <a:solidFill>
                  <a:srgbClr val="FFFFFF"/>
                </a:solidFill>
              </a:defRPr>
            </a:lvl5pPr>
            <a:lvl6pPr indent="-273050" lvl="5" marL="27432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6pPr>
            <a:lvl7pPr indent="-273050" lvl="6" marL="32004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7pPr>
            <a:lvl8pPr indent="-273050" lvl="7" marL="36576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8pPr>
            <a:lvl9pPr indent="-273050" lvl="8" marL="4114800" rtl="0" algn="l">
              <a:lnSpc>
                <a:spcPct val="90000"/>
              </a:lnSpc>
              <a:spcBef>
                <a:spcPts val="1200"/>
              </a:spcBef>
              <a:spcAft>
                <a:spcPts val="1200"/>
              </a:spcAft>
              <a:buClr>
                <a:srgbClr val="FFFFFF"/>
              </a:buClr>
              <a:buSzPts val="700"/>
              <a:buFont typeface="Saira"/>
              <a:buChar char="■"/>
              <a:defRPr sz="700">
                <a:solidFill>
                  <a:srgbClr val="FFFFFF"/>
                </a:solidFill>
                <a:latin typeface="Saira"/>
                <a:ea typeface="Saira"/>
                <a:cs typeface="Saira"/>
                <a:sym typeface="Saira"/>
              </a:defRPr>
            </a:lvl9pPr>
          </a:lstStyle>
          <a:p/>
        </p:txBody>
      </p:sp>
      <p:sp>
        <p:nvSpPr>
          <p:cNvPr id="336" name="Google Shape;336;p24"/>
          <p:cNvSpPr txBox="1"/>
          <p:nvPr>
            <p:ph idx="27" type="body"/>
          </p:nvPr>
        </p:nvSpPr>
        <p:spPr>
          <a:xfrm>
            <a:off x="6296825" y="3891781"/>
            <a:ext cx="1731000" cy="2265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900"/>
              <a:buFont typeface="Saira"/>
              <a:buNone/>
              <a:defRPr sz="900">
                <a:solidFill>
                  <a:srgbClr val="FFFFFF"/>
                </a:solidFill>
              </a:defRPr>
            </a:lvl1pPr>
            <a:lvl2pPr indent="-228600" lvl="1" marL="914400" rtl="0" algn="l">
              <a:lnSpc>
                <a:spcPct val="90000"/>
              </a:lnSpc>
              <a:spcBef>
                <a:spcPts val="1200"/>
              </a:spcBef>
              <a:spcAft>
                <a:spcPts val="0"/>
              </a:spcAft>
              <a:buClr>
                <a:srgbClr val="FFFFFF"/>
              </a:buClr>
              <a:buSzPts val="900"/>
              <a:buFont typeface="Saira"/>
              <a:buNone/>
              <a:defRPr sz="900">
                <a:solidFill>
                  <a:srgbClr val="FFFFFF"/>
                </a:solidFill>
              </a:defRPr>
            </a:lvl2pPr>
            <a:lvl3pPr indent="-228600" lvl="2" marL="1371600" rtl="0" algn="l">
              <a:lnSpc>
                <a:spcPct val="90000"/>
              </a:lnSpc>
              <a:spcBef>
                <a:spcPts val="1200"/>
              </a:spcBef>
              <a:spcAft>
                <a:spcPts val="0"/>
              </a:spcAft>
              <a:buClr>
                <a:srgbClr val="FFFFFF"/>
              </a:buClr>
              <a:buSzPts val="900"/>
              <a:buFont typeface="Saira"/>
              <a:buNone/>
              <a:defRPr sz="900">
                <a:solidFill>
                  <a:srgbClr val="FFFFFF"/>
                </a:solidFill>
              </a:defRPr>
            </a:lvl3pPr>
            <a:lvl4pPr indent="-228600" lvl="3" marL="1828800" rtl="0" algn="l">
              <a:lnSpc>
                <a:spcPct val="90000"/>
              </a:lnSpc>
              <a:spcBef>
                <a:spcPts val="1200"/>
              </a:spcBef>
              <a:spcAft>
                <a:spcPts val="0"/>
              </a:spcAft>
              <a:buClr>
                <a:srgbClr val="FFFFFF"/>
              </a:buClr>
              <a:buSzPts val="900"/>
              <a:buFont typeface="Saira"/>
              <a:buNone/>
              <a:defRPr sz="900">
                <a:solidFill>
                  <a:srgbClr val="FFFFFF"/>
                </a:solidFill>
              </a:defRPr>
            </a:lvl4pPr>
            <a:lvl5pPr indent="-228600" lvl="4" marL="2286000" rtl="0" algn="l">
              <a:lnSpc>
                <a:spcPct val="90000"/>
              </a:lnSpc>
              <a:spcBef>
                <a:spcPts val="1200"/>
              </a:spcBef>
              <a:spcAft>
                <a:spcPts val="0"/>
              </a:spcAft>
              <a:buClr>
                <a:srgbClr val="FFFFFF"/>
              </a:buClr>
              <a:buSzPts val="900"/>
              <a:buFont typeface="Saira"/>
              <a:buNone/>
              <a:defRPr sz="900">
                <a:solidFill>
                  <a:srgbClr val="FFFFFF"/>
                </a:solidFill>
              </a:defRPr>
            </a:lvl5pPr>
            <a:lvl6pPr indent="-285750" lvl="5" marL="27432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6pPr>
            <a:lvl7pPr indent="-285750" lvl="6" marL="32004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7pPr>
            <a:lvl8pPr indent="-285750" lvl="7" marL="3657600" rtl="0" algn="l">
              <a:lnSpc>
                <a:spcPct val="90000"/>
              </a:lnSpc>
              <a:spcBef>
                <a:spcPts val="1200"/>
              </a:spcBef>
              <a:spcAft>
                <a:spcPts val="0"/>
              </a:spcAft>
              <a:buClr>
                <a:srgbClr val="FFFFFF"/>
              </a:buClr>
              <a:buSzPts val="900"/>
              <a:buFont typeface="Saira"/>
              <a:buChar char="○"/>
              <a:defRPr sz="900">
                <a:solidFill>
                  <a:srgbClr val="FFFFFF"/>
                </a:solidFill>
                <a:latin typeface="Saira"/>
                <a:ea typeface="Saira"/>
                <a:cs typeface="Saira"/>
                <a:sym typeface="Saira"/>
              </a:defRPr>
            </a:lvl8pPr>
            <a:lvl9pPr indent="-285750" lvl="8" marL="4114800" rtl="0" algn="l">
              <a:lnSpc>
                <a:spcPct val="90000"/>
              </a:lnSpc>
              <a:spcBef>
                <a:spcPts val="1200"/>
              </a:spcBef>
              <a:spcAft>
                <a:spcPts val="1200"/>
              </a:spcAft>
              <a:buClr>
                <a:srgbClr val="FFFFFF"/>
              </a:buClr>
              <a:buSzPts val="900"/>
              <a:buFont typeface="Saira"/>
              <a:buChar char="■"/>
              <a:defRPr sz="900">
                <a:solidFill>
                  <a:srgbClr val="FFFFFF"/>
                </a:solidFill>
                <a:latin typeface="Saira"/>
                <a:ea typeface="Saira"/>
                <a:cs typeface="Saira"/>
                <a:sym typeface="Saira"/>
              </a:defRPr>
            </a:lvl9pPr>
          </a:lstStyle>
          <a:p/>
        </p:txBody>
      </p:sp>
      <p:sp>
        <p:nvSpPr>
          <p:cNvPr id="337" name="Google Shape;337;p24"/>
          <p:cNvSpPr txBox="1"/>
          <p:nvPr>
            <p:ph idx="28" type="body"/>
          </p:nvPr>
        </p:nvSpPr>
        <p:spPr>
          <a:xfrm>
            <a:off x="6296825" y="4270737"/>
            <a:ext cx="1731000" cy="7500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700"/>
              <a:buFont typeface="Saira"/>
              <a:buNone/>
              <a:defRPr sz="700">
                <a:solidFill>
                  <a:srgbClr val="FFFFFF"/>
                </a:solidFill>
              </a:defRPr>
            </a:lvl1pPr>
            <a:lvl2pPr indent="-228600" lvl="1" marL="914400" rtl="0" algn="l">
              <a:lnSpc>
                <a:spcPct val="90000"/>
              </a:lnSpc>
              <a:spcBef>
                <a:spcPts val="1200"/>
              </a:spcBef>
              <a:spcAft>
                <a:spcPts val="0"/>
              </a:spcAft>
              <a:buClr>
                <a:srgbClr val="FFFFFF"/>
              </a:buClr>
              <a:buSzPts val="700"/>
              <a:buFont typeface="Saira"/>
              <a:buNone/>
              <a:defRPr sz="700">
                <a:solidFill>
                  <a:srgbClr val="FFFFFF"/>
                </a:solidFill>
              </a:defRPr>
            </a:lvl2pPr>
            <a:lvl3pPr indent="-228600" lvl="2" marL="1371600" rtl="0" algn="l">
              <a:lnSpc>
                <a:spcPct val="90000"/>
              </a:lnSpc>
              <a:spcBef>
                <a:spcPts val="1200"/>
              </a:spcBef>
              <a:spcAft>
                <a:spcPts val="0"/>
              </a:spcAft>
              <a:buClr>
                <a:srgbClr val="FFFFFF"/>
              </a:buClr>
              <a:buSzPts val="700"/>
              <a:buFont typeface="Saira"/>
              <a:buNone/>
              <a:defRPr sz="700">
                <a:solidFill>
                  <a:srgbClr val="FFFFFF"/>
                </a:solidFill>
              </a:defRPr>
            </a:lvl3pPr>
            <a:lvl4pPr indent="-228600" lvl="3" marL="1828800" rtl="0" algn="l">
              <a:lnSpc>
                <a:spcPct val="90000"/>
              </a:lnSpc>
              <a:spcBef>
                <a:spcPts val="1200"/>
              </a:spcBef>
              <a:spcAft>
                <a:spcPts val="0"/>
              </a:spcAft>
              <a:buClr>
                <a:srgbClr val="FFFFFF"/>
              </a:buClr>
              <a:buSzPts val="700"/>
              <a:buFont typeface="Saira"/>
              <a:buNone/>
              <a:defRPr sz="700">
                <a:solidFill>
                  <a:srgbClr val="FFFFFF"/>
                </a:solidFill>
              </a:defRPr>
            </a:lvl4pPr>
            <a:lvl5pPr indent="-228600" lvl="4" marL="2286000" rtl="0" algn="l">
              <a:lnSpc>
                <a:spcPct val="90000"/>
              </a:lnSpc>
              <a:spcBef>
                <a:spcPts val="1200"/>
              </a:spcBef>
              <a:spcAft>
                <a:spcPts val="0"/>
              </a:spcAft>
              <a:buClr>
                <a:srgbClr val="FFFFFF"/>
              </a:buClr>
              <a:buSzPts val="700"/>
              <a:buFont typeface="Saira"/>
              <a:buNone/>
              <a:defRPr sz="700">
                <a:solidFill>
                  <a:srgbClr val="FFFFFF"/>
                </a:solidFill>
              </a:defRPr>
            </a:lvl5pPr>
            <a:lvl6pPr indent="-273050" lvl="5" marL="27432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6pPr>
            <a:lvl7pPr indent="-273050" lvl="6" marL="32004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7pPr>
            <a:lvl8pPr indent="-273050" lvl="7" marL="3657600" rtl="0" algn="l">
              <a:lnSpc>
                <a:spcPct val="90000"/>
              </a:lnSpc>
              <a:spcBef>
                <a:spcPts val="1200"/>
              </a:spcBef>
              <a:spcAft>
                <a:spcPts val="0"/>
              </a:spcAft>
              <a:buClr>
                <a:srgbClr val="FFFFFF"/>
              </a:buClr>
              <a:buSzPts val="700"/>
              <a:buFont typeface="Saira"/>
              <a:buChar char="○"/>
              <a:defRPr sz="700">
                <a:solidFill>
                  <a:srgbClr val="FFFFFF"/>
                </a:solidFill>
                <a:latin typeface="Saira"/>
                <a:ea typeface="Saira"/>
                <a:cs typeface="Saira"/>
                <a:sym typeface="Saira"/>
              </a:defRPr>
            </a:lvl8pPr>
            <a:lvl9pPr indent="-273050" lvl="8" marL="4114800" rtl="0" algn="l">
              <a:lnSpc>
                <a:spcPct val="90000"/>
              </a:lnSpc>
              <a:spcBef>
                <a:spcPts val="1200"/>
              </a:spcBef>
              <a:spcAft>
                <a:spcPts val="1200"/>
              </a:spcAft>
              <a:buClr>
                <a:srgbClr val="FFFFFF"/>
              </a:buClr>
              <a:buSzPts val="700"/>
              <a:buFont typeface="Saira"/>
              <a:buChar char="■"/>
              <a:defRPr sz="700">
                <a:solidFill>
                  <a:srgbClr val="FFFFFF"/>
                </a:solidFill>
                <a:latin typeface="Saira"/>
                <a:ea typeface="Saira"/>
                <a:cs typeface="Saira"/>
                <a:sym typeface="Sair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p:cSld name="8_Agenda 2 Columns_1">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25"/>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0" name="Google Shape;340;p25"/>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41" name="Google Shape;341;p25"/>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42" name="Google Shape;342;p25"/>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43" name="Google Shape;343;p25"/>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344" name="Google Shape;344;p25"/>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pic>
        <p:nvPicPr>
          <p:cNvPr id="345" name="Google Shape;345;p25"/>
          <p:cNvPicPr preferRelativeResize="0"/>
          <p:nvPr/>
        </p:nvPicPr>
        <p:blipFill>
          <a:blip r:embed="rId4">
            <a:alphaModFix/>
          </a:blip>
          <a:stretch>
            <a:fillRect/>
          </a:stretch>
        </p:blipFill>
        <p:spPr>
          <a:xfrm>
            <a:off x="2556403" y="2173031"/>
            <a:ext cx="1444019" cy="675000"/>
          </a:xfrm>
          <a:prstGeom prst="rect">
            <a:avLst/>
          </a:prstGeom>
          <a:noFill/>
          <a:ln>
            <a:noFill/>
          </a:ln>
        </p:spPr>
      </p:pic>
      <p:pic>
        <p:nvPicPr>
          <p:cNvPr id="346" name="Google Shape;346;p25"/>
          <p:cNvPicPr preferRelativeResize="0"/>
          <p:nvPr/>
        </p:nvPicPr>
        <p:blipFill>
          <a:blip r:embed="rId5">
            <a:alphaModFix/>
          </a:blip>
          <a:stretch>
            <a:fillRect/>
          </a:stretch>
        </p:blipFill>
        <p:spPr>
          <a:xfrm>
            <a:off x="4385006" y="2214459"/>
            <a:ext cx="1434375" cy="675000"/>
          </a:xfrm>
          <a:prstGeom prst="rect">
            <a:avLst/>
          </a:prstGeom>
          <a:noFill/>
          <a:ln>
            <a:noFill/>
          </a:ln>
        </p:spPr>
      </p:pic>
      <p:pic>
        <p:nvPicPr>
          <p:cNvPr id="347" name="Google Shape;347;p25"/>
          <p:cNvPicPr preferRelativeResize="0"/>
          <p:nvPr/>
        </p:nvPicPr>
        <p:blipFill>
          <a:blip r:embed="rId6">
            <a:alphaModFix/>
          </a:blip>
          <a:stretch>
            <a:fillRect/>
          </a:stretch>
        </p:blipFill>
        <p:spPr>
          <a:xfrm>
            <a:off x="733013" y="2173031"/>
            <a:ext cx="1444019" cy="675000"/>
          </a:xfrm>
          <a:prstGeom prst="rect">
            <a:avLst/>
          </a:prstGeom>
          <a:noFill/>
          <a:ln>
            <a:noFill/>
          </a:ln>
        </p:spPr>
      </p:pic>
      <p:pic>
        <p:nvPicPr>
          <p:cNvPr id="348" name="Google Shape;348;p25"/>
          <p:cNvPicPr preferRelativeResize="0"/>
          <p:nvPr/>
        </p:nvPicPr>
        <p:blipFill rotWithShape="1">
          <a:blip r:embed="rId7">
            <a:alphaModFix/>
          </a:blip>
          <a:srcRect b="0" l="278" r="268" t="0"/>
          <a:stretch/>
        </p:blipFill>
        <p:spPr>
          <a:xfrm>
            <a:off x="6202266" y="2173041"/>
            <a:ext cx="1434375" cy="675000"/>
          </a:xfrm>
          <a:prstGeom prst="rect">
            <a:avLst/>
          </a:prstGeom>
          <a:noFill/>
          <a:ln>
            <a:noFill/>
          </a:ln>
        </p:spPr>
      </p:pic>
      <p:cxnSp>
        <p:nvCxnSpPr>
          <p:cNvPr id="349" name="Google Shape;349;p25"/>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50" name="Google Shape;350;p25"/>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51" name="Google Shape;351;p25"/>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p:cSld name="8_Agenda 2 Columns_1_1">
    <p:bg>
      <p:bgPr>
        <a:blipFill>
          <a:blip r:embed="rId2">
            <a:alphaModFix/>
          </a:blip>
          <a:stretch>
            <a:fillRect/>
          </a:stretch>
        </a:blipFill>
      </p:bgPr>
    </p:bg>
    <p:spTree>
      <p:nvGrpSpPr>
        <p:cNvPr id="352" name="Shape 352"/>
        <p:cNvGrpSpPr/>
        <p:nvPr/>
      </p:nvGrpSpPr>
      <p:grpSpPr>
        <a:xfrm>
          <a:off x="0" y="0"/>
          <a:ext cx="0" cy="0"/>
          <a:chOff x="0" y="0"/>
          <a:chExt cx="0" cy="0"/>
        </a:xfrm>
      </p:grpSpPr>
      <p:sp>
        <p:nvSpPr>
          <p:cNvPr id="353" name="Google Shape;353;p26"/>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54" name="Google Shape;354;p26"/>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55" name="Google Shape;355;p26"/>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56" name="Google Shape;356;p26"/>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pic>
        <p:nvPicPr>
          <p:cNvPr id="357" name="Google Shape;357;p26"/>
          <p:cNvPicPr preferRelativeResize="0"/>
          <p:nvPr/>
        </p:nvPicPr>
        <p:blipFill>
          <a:blip r:embed="rId4">
            <a:alphaModFix/>
          </a:blip>
          <a:stretch>
            <a:fillRect/>
          </a:stretch>
        </p:blipFill>
        <p:spPr>
          <a:xfrm>
            <a:off x="733013" y="1885875"/>
            <a:ext cx="3163688" cy="1478850"/>
          </a:xfrm>
          <a:prstGeom prst="rect">
            <a:avLst/>
          </a:prstGeom>
          <a:noFill/>
          <a:ln>
            <a:noFill/>
          </a:ln>
        </p:spPr>
      </p:pic>
      <p:cxnSp>
        <p:nvCxnSpPr>
          <p:cNvPr id="358" name="Google Shape;358;p26"/>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59" name="Google Shape;359;p26"/>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60" name="Google Shape;360;p26"/>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p:cSld name="8_Agenda 2 Columns_1_1_2">
    <p:bg>
      <p:bgPr>
        <a:blipFill>
          <a:blip r:embed="rId2">
            <a:alphaModFix/>
          </a:blip>
          <a:stretch>
            <a:fillRect/>
          </a:stretch>
        </a:blipFill>
      </p:bgPr>
    </p:bg>
    <p:spTree>
      <p:nvGrpSpPr>
        <p:cNvPr id="361" name="Shape 361"/>
        <p:cNvGrpSpPr/>
        <p:nvPr/>
      </p:nvGrpSpPr>
      <p:grpSpPr>
        <a:xfrm>
          <a:off x="0" y="0"/>
          <a:ext cx="0" cy="0"/>
          <a:chOff x="0" y="0"/>
          <a:chExt cx="0" cy="0"/>
        </a:xfrm>
      </p:grpSpPr>
      <p:pic>
        <p:nvPicPr>
          <p:cNvPr id="362" name="Google Shape;362;p27"/>
          <p:cNvPicPr preferRelativeResize="0"/>
          <p:nvPr/>
        </p:nvPicPr>
        <p:blipFill>
          <a:blip r:embed="rId3">
            <a:alphaModFix/>
          </a:blip>
          <a:stretch>
            <a:fillRect/>
          </a:stretch>
        </p:blipFill>
        <p:spPr>
          <a:xfrm>
            <a:off x="0" y="-372901"/>
            <a:ext cx="5275829" cy="5889299"/>
          </a:xfrm>
          <a:prstGeom prst="rect">
            <a:avLst/>
          </a:prstGeom>
          <a:noFill/>
          <a:ln>
            <a:noFill/>
          </a:ln>
        </p:spPr>
      </p:pic>
      <p:sp>
        <p:nvSpPr>
          <p:cNvPr id="363" name="Google Shape;363;p27"/>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4" name="Google Shape;364;p27"/>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5" name="Google Shape;365;p27"/>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66" name="Google Shape;366;p27"/>
          <p:cNvPicPr preferRelativeResize="0"/>
          <p:nvPr/>
        </p:nvPicPr>
        <p:blipFill rotWithShape="1">
          <a:blip r:embed="rId4">
            <a:alphaModFix/>
          </a:blip>
          <a:srcRect b="0" l="0" r="0" t="0"/>
          <a:stretch/>
        </p:blipFill>
        <p:spPr>
          <a:xfrm>
            <a:off x="8434388" y="417365"/>
            <a:ext cx="291256" cy="292624"/>
          </a:xfrm>
          <a:prstGeom prst="rect">
            <a:avLst/>
          </a:prstGeom>
          <a:noFill/>
          <a:ln>
            <a:noFill/>
          </a:ln>
        </p:spPr>
      </p:pic>
      <p:cxnSp>
        <p:nvCxnSpPr>
          <p:cNvPr id="367" name="Google Shape;367;p27"/>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68" name="Google Shape;368;p27"/>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69" name="Google Shape;369;p27"/>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370" name="Google Shape;370;p27"/>
          <p:cNvSpPr txBox="1"/>
          <p:nvPr>
            <p:ph type="ctrTitle"/>
          </p:nvPr>
        </p:nvSpPr>
        <p:spPr>
          <a:xfrm>
            <a:off x="1926016" y="2419175"/>
            <a:ext cx="5226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1" name="Google Shape;371;p27"/>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1">
  <p:cSld name="8_Agenda 2 Columns_1_1_2_1">
    <p:bg>
      <p:bgPr>
        <a:solidFill>
          <a:srgbClr val="E1313B"/>
        </a:solidFill>
      </p:bgPr>
    </p:bg>
    <p:spTree>
      <p:nvGrpSpPr>
        <p:cNvPr id="372" name="Shape 372"/>
        <p:cNvGrpSpPr/>
        <p:nvPr/>
      </p:nvGrpSpPr>
      <p:grpSpPr>
        <a:xfrm>
          <a:off x="0" y="0"/>
          <a:ext cx="0" cy="0"/>
          <a:chOff x="0" y="0"/>
          <a:chExt cx="0" cy="0"/>
        </a:xfrm>
      </p:grpSpPr>
      <p:pic>
        <p:nvPicPr>
          <p:cNvPr id="373" name="Google Shape;373;p28"/>
          <p:cNvPicPr preferRelativeResize="0"/>
          <p:nvPr/>
        </p:nvPicPr>
        <p:blipFill rotWithShape="1">
          <a:blip r:embed="rId2">
            <a:alphaModFix/>
          </a:blip>
          <a:srcRect b="386" l="0" r="0" t="386"/>
          <a:stretch/>
        </p:blipFill>
        <p:spPr>
          <a:xfrm>
            <a:off x="0" y="-372901"/>
            <a:ext cx="5275829" cy="5889299"/>
          </a:xfrm>
          <a:prstGeom prst="rect">
            <a:avLst/>
          </a:prstGeom>
          <a:noFill/>
          <a:ln>
            <a:noFill/>
          </a:ln>
        </p:spPr>
      </p:pic>
      <p:sp>
        <p:nvSpPr>
          <p:cNvPr id="374" name="Google Shape;374;p28"/>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5" name="Google Shape;375;p28"/>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6" name="Google Shape;376;p28"/>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77" name="Google Shape;377;p28"/>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378" name="Google Shape;378;p28"/>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79" name="Google Shape;379;p28"/>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80" name="Google Shape;380;p28"/>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381" name="Google Shape;381;p28"/>
          <p:cNvSpPr txBox="1"/>
          <p:nvPr>
            <p:ph type="ctrTitle"/>
          </p:nvPr>
        </p:nvSpPr>
        <p:spPr>
          <a:xfrm>
            <a:off x="1926019" y="2419181"/>
            <a:ext cx="4059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3600"/>
              <a:buFont typeface="Saira SemiBold"/>
              <a:buNone/>
              <a:defRPr b="1" i="0" sz="3600">
                <a:solidFill>
                  <a:srgbClr val="B0182B"/>
                </a:solidFill>
                <a:latin typeface="Saira SemiBold"/>
                <a:ea typeface="Saira SemiBold"/>
                <a:cs typeface="Saira SemiBold"/>
                <a:sym typeface="Saira SemiBold"/>
              </a:defRPr>
            </a:lvl1pPr>
            <a:lvl2pPr lvl="1" rtl="0">
              <a:spcBef>
                <a:spcPts val="0"/>
              </a:spcBef>
              <a:spcAft>
                <a:spcPts val="0"/>
              </a:spcAft>
              <a:buClr>
                <a:srgbClr val="B0182B"/>
              </a:buClr>
              <a:buSzPts val="2800"/>
              <a:buNone/>
              <a:defRPr>
                <a:solidFill>
                  <a:srgbClr val="B0182B"/>
                </a:solidFill>
              </a:defRPr>
            </a:lvl2pPr>
            <a:lvl3pPr lvl="2" rtl="0">
              <a:spcBef>
                <a:spcPts val="0"/>
              </a:spcBef>
              <a:spcAft>
                <a:spcPts val="0"/>
              </a:spcAft>
              <a:buClr>
                <a:srgbClr val="B0182B"/>
              </a:buClr>
              <a:buSzPts val="2800"/>
              <a:buNone/>
              <a:defRPr>
                <a:solidFill>
                  <a:srgbClr val="B0182B"/>
                </a:solidFill>
              </a:defRPr>
            </a:lvl3pPr>
            <a:lvl4pPr lvl="3" rtl="0">
              <a:spcBef>
                <a:spcPts val="0"/>
              </a:spcBef>
              <a:spcAft>
                <a:spcPts val="0"/>
              </a:spcAft>
              <a:buClr>
                <a:srgbClr val="B0182B"/>
              </a:buClr>
              <a:buSzPts val="2800"/>
              <a:buNone/>
              <a:defRPr>
                <a:solidFill>
                  <a:srgbClr val="B0182B"/>
                </a:solidFill>
              </a:defRPr>
            </a:lvl4pPr>
            <a:lvl5pPr lvl="4" rtl="0">
              <a:spcBef>
                <a:spcPts val="0"/>
              </a:spcBef>
              <a:spcAft>
                <a:spcPts val="0"/>
              </a:spcAft>
              <a:buClr>
                <a:srgbClr val="B0182B"/>
              </a:buClr>
              <a:buSzPts val="2800"/>
              <a:buNone/>
              <a:defRPr>
                <a:solidFill>
                  <a:srgbClr val="B0182B"/>
                </a:solidFill>
              </a:defRPr>
            </a:lvl5pPr>
            <a:lvl6pPr lvl="5" rtl="0">
              <a:spcBef>
                <a:spcPts val="0"/>
              </a:spcBef>
              <a:spcAft>
                <a:spcPts val="0"/>
              </a:spcAft>
              <a:buClr>
                <a:srgbClr val="B0182B"/>
              </a:buClr>
              <a:buSzPts val="2800"/>
              <a:buNone/>
              <a:defRPr>
                <a:solidFill>
                  <a:srgbClr val="B0182B"/>
                </a:solidFill>
              </a:defRPr>
            </a:lvl6pPr>
            <a:lvl7pPr lvl="6" rtl="0">
              <a:spcBef>
                <a:spcPts val="0"/>
              </a:spcBef>
              <a:spcAft>
                <a:spcPts val="0"/>
              </a:spcAft>
              <a:buClr>
                <a:srgbClr val="B0182B"/>
              </a:buClr>
              <a:buSzPts val="2800"/>
              <a:buNone/>
              <a:defRPr>
                <a:solidFill>
                  <a:srgbClr val="B0182B"/>
                </a:solidFill>
              </a:defRPr>
            </a:lvl7pPr>
            <a:lvl8pPr lvl="7" rtl="0">
              <a:spcBef>
                <a:spcPts val="0"/>
              </a:spcBef>
              <a:spcAft>
                <a:spcPts val="0"/>
              </a:spcAft>
              <a:buClr>
                <a:srgbClr val="B0182B"/>
              </a:buClr>
              <a:buSzPts val="2800"/>
              <a:buNone/>
              <a:defRPr>
                <a:solidFill>
                  <a:srgbClr val="B0182B"/>
                </a:solidFill>
              </a:defRPr>
            </a:lvl8pPr>
            <a:lvl9pPr lvl="8" rtl="0">
              <a:spcBef>
                <a:spcPts val="0"/>
              </a:spcBef>
              <a:spcAft>
                <a:spcPts val="0"/>
              </a:spcAft>
              <a:buClr>
                <a:srgbClr val="B0182B"/>
              </a:buClr>
              <a:buSzPts val="2800"/>
              <a:buNone/>
              <a:defRPr>
                <a:solidFill>
                  <a:srgbClr val="B0182B"/>
                </a:solidFill>
              </a:defRPr>
            </a:lvl9pPr>
          </a:lstStyle>
          <a:p/>
        </p:txBody>
      </p:sp>
      <p:sp>
        <p:nvSpPr>
          <p:cNvPr id="382" name="Google Shape;382;p28"/>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p:cSld name="8_Agenda 2 Columns_1_1_2_2">
    <p:bg>
      <p:bgPr>
        <a:blipFill>
          <a:blip r:embed="rId2">
            <a:alphaModFix/>
          </a:blip>
          <a:stretch>
            <a:fillRect/>
          </a:stretch>
        </a:blipFill>
      </p:bgPr>
    </p:bg>
    <p:spTree>
      <p:nvGrpSpPr>
        <p:cNvPr id="383" name="Shape 383"/>
        <p:cNvGrpSpPr/>
        <p:nvPr/>
      </p:nvGrpSpPr>
      <p:grpSpPr>
        <a:xfrm>
          <a:off x="0" y="0"/>
          <a:ext cx="0" cy="0"/>
          <a:chOff x="0" y="0"/>
          <a:chExt cx="0" cy="0"/>
        </a:xfrm>
      </p:grpSpPr>
      <p:sp>
        <p:nvSpPr>
          <p:cNvPr id="384" name="Google Shape;384;p29"/>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5" name="Google Shape;385;p29"/>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86" name="Google Shape;386;p29"/>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87" name="Google Shape;387;p29"/>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388" name="Google Shape;388;p29"/>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89" name="Google Shape;389;p29"/>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390" name="Google Shape;390;p29"/>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pic>
        <p:nvPicPr>
          <p:cNvPr id="391" name="Google Shape;391;p29"/>
          <p:cNvPicPr preferRelativeResize="0"/>
          <p:nvPr/>
        </p:nvPicPr>
        <p:blipFill rotWithShape="1">
          <a:blip r:embed="rId4">
            <a:alphaModFix/>
          </a:blip>
          <a:srcRect b="59" l="0" r="0" t="59"/>
          <a:stretch/>
        </p:blipFill>
        <p:spPr>
          <a:xfrm>
            <a:off x="733013" y="1885875"/>
            <a:ext cx="3163688" cy="14788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1">
  <p:cSld name="8_Agenda 2 Columns_1_1_2_2_1">
    <p:bg>
      <p:bgPr>
        <a:blipFill>
          <a:blip r:embed="rId2">
            <a:alphaModFix/>
          </a:blip>
          <a:stretch>
            <a:fillRect/>
          </a:stretch>
        </a:blipFill>
      </p:bgPr>
    </p:bg>
    <p:spTree>
      <p:nvGrpSpPr>
        <p:cNvPr id="392" name="Shape 392"/>
        <p:cNvGrpSpPr/>
        <p:nvPr/>
      </p:nvGrpSpPr>
      <p:grpSpPr>
        <a:xfrm>
          <a:off x="0" y="0"/>
          <a:ext cx="0" cy="0"/>
          <a:chOff x="0" y="0"/>
          <a:chExt cx="0" cy="0"/>
        </a:xfrm>
      </p:grpSpPr>
      <p:pic>
        <p:nvPicPr>
          <p:cNvPr id="393" name="Google Shape;393;p30"/>
          <p:cNvPicPr preferRelativeResize="0"/>
          <p:nvPr/>
        </p:nvPicPr>
        <p:blipFill rotWithShape="1">
          <a:blip r:embed="rId3">
            <a:alphaModFix/>
          </a:blip>
          <a:srcRect b="386" l="0" r="0" t="386"/>
          <a:stretch/>
        </p:blipFill>
        <p:spPr>
          <a:xfrm>
            <a:off x="0" y="-372901"/>
            <a:ext cx="5275829" cy="5889299"/>
          </a:xfrm>
          <a:prstGeom prst="rect">
            <a:avLst/>
          </a:prstGeom>
          <a:noFill/>
          <a:ln>
            <a:noFill/>
          </a:ln>
        </p:spPr>
      </p:pic>
      <p:sp>
        <p:nvSpPr>
          <p:cNvPr id="394" name="Google Shape;394;p30"/>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5" name="Google Shape;395;p30"/>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6" name="Google Shape;396;p30"/>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97" name="Google Shape;397;p30"/>
          <p:cNvPicPr preferRelativeResize="0"/>
          <p:nvPr/>
        </p:nvPicPr>
        <p:blipFill rotWithShape="1">
          <a:blip r:embed="rId4">
            <a:alphaModFix/>
          </a:blip>
          <a:srcRect b="0" l="0" r="0" t="0"/>
          <a:stretch/>
        </p:blipFill>
        <p:spPr>
          <a:xfrm>
            <a:off x="8434388" y="417365"/>
            <a:ext cx="291256" cy="292624"/>
          </a:xfrm>
          <a:prstGeom prst="rect">
            <a:avLst/>
          </a:prstGeom>
          <a:noFill/>
          <a:ln>
            <a:noFill/>
          </a:ln>
        </p:spPr>
      </p:pic>
      <p:cxnSp>
        <p:nvCxnSpPr>
          <p:cNvPr id="398" name="Google Shape;398;p30"/>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399" name="Google Shape;399;p30"/>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00" name="Google Shape;400;p30"/>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01" name="Google Shape;401;p30"/>
          <p:cNvSpPr txBox="1"/>
          <p:nvPr>
            <p:ph type="ctrTitle"/>
          </p:nvPr>
        </p:nvSpPr>
        <p:spPr>
          <a:xfrm>
            <a:off x="1926016" y="2419175"/>
            <a:ext cx="5226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2" name="Google Shape;402;p30"/>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E1313B"/>
        </a:solidFill>
      </p:bgPr>
    </p:bg>
    <p:spTree>
      <p:nvGrpSpPr>
        <p:cNvPr id="31" name="Shape 31"/>
        <p:cNvGrpSpPr/>
        <p:nvPr/>
      </p:nvGrpSpPr>
      <p:grpSpPr>
        <a:xfrm>
          <a:off x="0" y="0"/>
          <a:ext cx="0" cy="0"/>
          <a:chOff x="0" y="0"/>
          <a:chExt cx="0" cy="0"/>
        </a:xfrm>
      </p:grpSpPr>
      <p:sp>
        <p:nvSpPr>
          <p:cNvPr id="32" name="Google Shape;32;p4"/>
          <p:cNvSpPr txBox="1"/>
          <p:nvPr>
            <p:ph type="ctrTitle"/>
          </p:nvPr>
        </p:nvSpPr>
        <p:spPr>
          <a:xfrm>
            <a:off x="733010" y="904796"/>
            <a:ext cx="5226000" cy="6708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6000"/>
              <a:buFont typeface="Saira SemiBold"/>
              <a:buNone/>
              <a:defRPr b="1" i="0" sz="6000">
                <a:solidFill>
                  <a:srgbClr val="B0182B"/>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 name="Google Shape;33;p4"/>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chemeClr val="lt1"/>
                </a:solidFill>
                <a:latin typeface="Saira"/>
                <a:ea typeface="Saira"/>
                <a:cs typeface="Saira"/>
                <a:sym typeface="Saira"/>
              </a:defRPr>
            </a:lvl1pPr>
            <a:lvl2pPr indent="0" lvl="1" marL="0" rtl="0" algn="ctr">
              <a:spcBef>
                <a:spcPts val="0"/>
              </a:spcBef>
              <a:buNone/>
              <a:defRPr b="0" i="0" sz="900">
                <a:solidFill>
                  <a:schemeClr val="lt1"/>
                </a:solidFill>
                <a:latin typeface="Saira"/>
                <a:ea typeface="Saira"/>
                <a:cs typeface="Saira"/>
                <a:sym typeface="Saira"/>
              </a:defRPr>
            </a:lvl2pPr>
            <a:lvl3pPr indent="0" lvl="2" marL="0" rtl="0" algn="ctr">
              <a:spcBef>
                <a:spcPts val="0"/>
              </a:spcBef>
              <a:buNone/>
              <a:defRPr b="0" i="0" sz="900">
                <a:solidFill>
                  <a:schemeClr val="lt1"/>
                </a:solidFill>
                <a:latin typeface="Saira"/>
                <a:ea typeface="Saira"/>
                <a:cs typeface="Saira"/>
                <a:sym typeface="Saira"/>
              </a:defRPr>
            </a:lvl3pPr>
            <a:lvl4pPr indent="0" lvl="3" marL="0" rtl="0" algn="ctr">
              <a:spcBef>
                <a:spcPts val="0"/>
              </a:spcBef>
              <a:buNone/>
              <a:defRPr b="0" i="0" sz="900">
                <a:solidFill>
                  <a:schemeClr val="lt1"/>
                </a:solidFill>
                <a:latin typeface="Saira"/>
                <a:ea typeface="Saira"/>
                <a:cs typeface="Saira"/>
                <a:sym typeface="Saira"/>
              </a:defRPr>
            </a:lvl4pPr>
            <a:lvl5pPr indent="0" lvl="4" marL="0" rtl="0" algn="ctr">
              <a:spcBef>
                <a:spcPts val="0"/>
              </a:spcBef>
              <a:buNone/>
              <a:defRPr b="0" i="0" sz="900">
                <a:solidFill>
                  <a:schemeClr val="lt1"/>
                </a:solidFill>
                <a:latin typeface="Saira"/>
                <a:ea typeface="Saira"/>
                <a:cs typeface="Saira"/>
                <a:sym typeface="Saira"/>
              </a:defRPr>
            </a:lvl5pPr>
            <a:lvl6pPr indent="0" lvl="5" marL="0" rtl="0" algn="ctr">
              <a:spcBef>
                <a:spcPts val="0"/>
              </a:spcBef>
              <a:buNone/>
              <a:defRPr b="0" i="0" sz="900">
                <a:solidFill>
                  <a:schemeClr val="lt1"/>
                </a:solidFill>
                <a:latin typeface="Saira"/>
                <a:ea typeface="Saira"/>
                <a:cs typeface="Saira"/>
                <a:sym typeface="Saira"/>
              </a:defRPr>
            </a:lvl6pPr>
            <a:lvl7pPr indent="0" lvl="6" marL="0" rtl="0" algn="ctr">
              <a:spcBef>
                <a:spcPts val="0"/>
              </a:spcBef>
              <a:buNone/>
              <a:defRPr b="0" i="0" sz="900">
                <a:solidFill>
                  <a:schemeClr val="lt1"/>
                </a:solidFill>
                <a:latin typeface="Saira"/>
                <a:ea typeface="Saira"/>
                <a:cs typeface="Saira"/>
                <a:sym typeface="Saira"/>
              </a:defRPr>
            </a:lvl7pPr>
            <a:lvl8pPr indent="0" lvl="7" marL="0" rtl="0" algn="ctr">
              <a:spcBef>
                <a:spcPts val="0"/>
              </a:spcBef>
              <a:buNone/>
              <a:defRPr b="0" i="0" sz="900">
                <a:solidFill>
                  <a:schemeClr val="lt1"/>
                </a:solidFill>
                <a:latin typeface="Saira"/>
                <a:ea typeface="Saira"/>
                <a:cs typeface="Saira"/>
                <a:sym typeface="Saira"/>
              </a:defRPr>
            </a:lvl8pPr>
            <a:lvl9pPr indent="0" lvl="8" marL="0" rtl="0" algn="ctr">
              <a:spcBef>
                <a:spcPts val="0"/>
              </a:spcBef>
              <a:buNone/>
              <a:defRPr b="0" i="0" sz="900">
                <a:solidFill>
                  <a:schemeClr val="lt1"/>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34" name="Google Shape;34;p4"/>
          <p:cNvPicPr preferRelativeResize="0"/>
          <p:nvPr/>
        </p:nvPicPr>
        <p:blipFill rotWithShape="1">
          <a:blip r:embed="rId2">
            <a:alphaModFix/>
          </a:blip>
          <a:srcRect b="0" l="0" r="0" t="0"/>
          <a:stretch/>
        </p:blipFill>
        <p:spPr>
          <a:xfrm>
            <a:off x="8434388" y="417365"/>
            <a:ext cx="291256" cy="292624"/>
          </a:xfrm>
          <a:prstGeom prst="rect">
            <a:avLst/>
          </a:prstGeom>
          <a:noFill/>
          <a:ln>
            <a:noFill/>
          </a:ln>
        </p:spPr>
      </p:pic>
      <p:sp>
        <p:nvSpPr>
          <p:cNvPr id="35" name="Google Shape;35;p4"/>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 name="Google Shape;36;p4"/>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37" name="Google Shape;37;p4"/>
          <p:cNvCxnSpPr/>
          <p:nvPr/>
        </p:nvCxnSpPr>
        <p:spPr>
          <a:xfrm>
            <a:off x="8580497" y="4097216"/>
            <a:ext cx="0" cy="436200"/>
          </a:xfrm>
          <a:prstGeom prst="straightConnector1">
            <a:avLst/>
          </a:prstGeom>
          <a:noFill/>
          <a:ln cap="flat" cmpd="sng" w="19050">
            <a:solidFill>
              <a:schemeClr val="lt1"/>
            </a:solidFill>
            <a:prstDash val="solid"/>
            <a:miter lim="800000"/>
            <a:headEnd len="sm" w="sm" type="none"/>
            <a:tailEnd len="sm" w="sm" type="none"/>
          </a:ln>
        </p:spPr>
      </p:cxnSp>
      <p:sp>
        <p:nvSpPr>
          <p:cNvPr id="38" name="Google Shape;38;p4"/>
          <p:cNvSpPr txBox="1"/>
          <p:nvPr>
            <p:ph idx="1" type="body"/>
          </p:nvPr>
        </p:nvSpPr>
        <p:spPr>
          <a:xfrm>
            <a:off x="733010" y="2308161"/>
            <a:ext cx="4836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9" name="Google Shape;39;p4"/>
          <p:cNvSpPr txBox="1"/>
          <p:nvPr>
            <p:ph idx="2" type="body"/>
          </p:nvPr>
        </p:nvSpPr>
        <p:spPr>
          <a:xfrm>
            <a:off x="1284154" y="2308161"/>
            <a:ext cx="45768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lt1"/>
              </a:buClr>
              <a:buSzPts val="1500"/>
              <a:buNone/>
              <a:defRPr sz="1500">
                <a:solidFill>
                  <a:schemeClr val="lt1"/>
                </a:solidFill>
              </a:defRPr>
            </a:lvl2pPr>
            <a:lvl3pPr indent="-228600" lvl="2" marL="1371600" rtl="0" algn="l">
              <a:lnSpc>
                <a:spcPct val="90000"/>
              </a:lnSpc>
              <a:spcBef>
                <a:spcPts val="1200"/>
              </a:spcBef>
              <a:spcAft>
                <a:spcPts val="0"/>
              </a:spcAft>
              <a:buClr>
                <a:schemeClr val="lt1"/>
              </a:buClr>
              <a:buSzPts val="1400"/>
              <a:buNone/>
              <a:defRPr>
                <a:solidFill>
                  <a:schemeClr val="lt1"/>
                </a:solidFill>
              </a:defRPr>
            </a:lvl3pPr>
            <a:lvl4pPr indent="-228600" lvl="3" marL="1828800" rtl="0" algn="l">
              <a:lnSpc>
                <a:spcPct val="90000"/>
              </a:lnSpc>
              <a:spcBef>
                <a:spcPts val="1200"/>
              </a:spcBef>
              <a:spcAft>
                <a:spcPts val="0"/>
              </a:spcAft>
              <a:buClr>
                <a:schemeClr val="lt1"/>
              </a:buClr>
              <a:buSzPts val="1500"/>
              <a:buNone/>
              <a:defRPr sz="1500">
                <a:solidFill>
                  <a:schemeClr val="lt1"/>
                </a:solidFill>
              </a:defRPr>
            </a:lvl4pPr>
            <a:lvl5pPr indent="-228600" lvl="4" marL="2286000" rtl="0" algn="l">
              <a:lnSpc>
                <a:spcPct val="90000"/>
              </a:lnSpc>
              <a:spcBef>
                <a:spcPts val="1200"/>
              </a:spcBef>
              <a:spcAft>
                <a:spcPts val="0"/>
              </a:spcAft>
              <a:buClr>
                <a:schemeClr val="lt1"/>
              </a:buClr>
              <a:buSzPts val="1500"/>
              <a:buNone/>
              <a:defRPr sz="1500">
                <a:solidFill>
                  <a:schemeClr val="lt1"/>
                </a:solidFill>
              </a:defRPr>
            </a:lvl5pPr>
            <a:lvl6pPr indent="-323850" lvl="5" marL="2743200" rtl="0" algn="l">
              <a:lnSpc>
                <a:spcPct val="90000"/>
              </a:lnSpc>
              <a:spcBef>
                <a:spcPts val="1200"/>
              </a:spcBef>
              <a:spcAft>
                <a:spcPts val="0"/>
              </a:spcAft>
              <a:buClr>
                <a:schemeClr val="lt1"/>
              </a:buClr>
              <a:buSzPts val="1500"/>
              <a:buChar char="■"/>
              <a:defRPr sz="1500">
                <a:solidFill>
                  <a:schemeClr val="lt1"/>
                </a:solidFill>
              </a:defRPr>
            </a:lvl6pPr>
            <a:lvl7pPr indent="-323850" lvl="6" marL="3200400" rtl="0" algn="l">
              <a:lnSpc>
                <a:spcPct val="90000"/>
              </a:lnSpc>
              <a:spcBef>
                <a:spcPts val="1200"/>
              </a:spcBef>
              <a:spcAft>
                <a:spcPts val="0"/>
              </a:spcAft>
              <a:buClr>
                <a:schemeClr val="lt1"/>
              </a:buClr>
              <a:buSzPts val="1500"/>
              <a:buChar char="●"/>
              <a:defRPr sz="1500">
                <a:solidFill>
                  <a:schemeClr val="lt1"/>
                </a:solidFill>
              </a:defRPr>
            </a:lvl7pPr>
            <a:lvl8pPr indent="-323850" lvl="7" marL="3657600" rtl="0" algn="l">
              <a:lnSpc>
                <a:spcPct val="90000"/>
              </a:lnSpc>
              <a:spcBef>
                <a:spcPts val="1200"/>
              </a:spcBef>
              <a:spcAft>
                <a:spcPts val="0"/>
              </a:spcAft>
              <a:buClr>
                <a:schemeClr val="lt1"/>
              </a:buClr>
              <a:buSzPts val="1500"/>
              <a:buChar char="○"/>
              <a:defRPr sz="1500">
                <a:solidFill>
                  <a:schemeClr val="lt1"/>
                </a:solidFill>
              </a:defRPr>
            </a:lvl8pPr>
            <a:lvl9pPr indent="-323850" lvl="8" marL="4114800" rtl="0" algn="l">
              <a:lnSpc>
                <a:spcPct val="90000"/>
              </a:lnSpc>
              <a:spcBef>
                <a:spcPts val="1200"/>
              </a:spcBef>
              <a:spcAft>
                <a:spcPts val="1200"/>
              </a:spcAft>
              <a:buClr>
                <a:schemeClr val="lt1"/>
              </a:buClr>
              <a:buSzPts val="1500"/>
              <a:buChar char="■"/>
              <a:defRPr sz="1500">
                <a:solidFill>
                  <a:schemeClr val="lt1"/>
                </a:solidFill>
              </a:defRPr>
            </a:lvl9pPr>
          </a:lstStyle>
          <a:p/>
        </p:txBody>
      </p:sp>
      <p:cxnSp>
        <p:nvCxnSpPr>
          <p:cNvPr id="40" name="Google Shape;40;p4"/>
          <p:cNvCxnSpPr/>
          <p:nvPr/>
        </p:nvCxnSpPr>
        <p:spPr>
          <a:xfrm>
            <a:off x="8580015" y="1829132"/>
            <a:ext cx="0" cy="1592400"/>
          </a:xfrm>
          <a:prstGeom prst="straightConnector1">
            <a:avLst/>
          </a:prstGeom>
          <a:noFill/>
          <a:ln cap="flat" cmpd="sng" w="19050">
            <a:solidFill>
              <a:schemeClr val="lt1"/>
            </a:solidFill>
            <a:prstDash val="solid"/>
            <a:miter lim="800000"/>
            <a:headEnd len="sm" w="sm" type="none"/>
            <a:tailEnd len="sm" w="sm" type="none"/>
          </a:ln>
        </p:spPr>
      </p:cxnSp>
      <p:sp>
        <p:nvSpPr>
          <p:cNvPr id="41" name="Google Shape;41;p4"/>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chemeClr val="lt1"/>
                </a:solidFill>
                <a:latin typeface="Saira"/>
                <a:ea typeface="Saira"/>
                <a:cs typeface="Saira"/>
                <a:sym typeface="Saira"/>
              </a:rPr>
              <a:t>GLA UNITED</a:t>
            </a:r>
            <a:endParaRPr sz="500"/>
          </a:p>
        </p:txBody>
      </p:sp>
      <p:sp>
        <p:nvSpPr>
          <p:cNvPr id="42" name="Google Shape;42;p4"/>
          <p:cNvSpPr txBox="1"/>
          <p:nvPr>
            <p:ph idx="3" type="subTitle"/>
          </p:nvPr>
        </p:nvSpPr>
        <p:spPr>
          <a:xfrm>
            <a:off x="733013" y="630975"/>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1 1">
  <p:cSld name="8_Agenda 2 Columns_1_1_2_1_1">
    <p:bg>
      <p:bgPr>
        <a:solidFill>
          <a:srgbClr val="E1313B"/>
        </a:solidFill>
      </p:bgPr>
    </p:bg>
    <p:spTree>
      <p:nvGrpSpPr>
        <p:cNvPr id="403" name="Shape 403"/>
        <p:cNvGrpSpPr/>
        <p:nvPr/>
      </p:nvGrpSpPr>
      <p:grpSpPr>
        <a:xfrm>
          <a:off x="0" y="0"/>
          <a:ext cx="0" cy="0"/>
          <a:chOff x="0" y="0"/>
          <a:chExt cx="0" cy="0"/>
        </a:xfrm>
      </p:grpSpPr>
      <p:pic>
        <p:nvPicPr>
          <p:cNvPr id="404" name="Google Shape;404;p31"/>
          <p:cNvPicPr preferRelativeResize="0"/>
          <p:nvPr/>
        </p:nvPicPr>
        <p:blipFill rotWithShape="1">
          <a:blip r:embed="rId2">
            <a:alphaModFix/>
          </a:blip>
          <a:srcRect b="386" l="0" r="0" t="386"/>
          <a:stretch/>
        </p:blipFill>
        <p:spPr>
          <a:xfrm>
            <a:off x="0" y="-372901"/>
            <a:ext cx="5275829" cy="5889299"/>
          </a:xfrm>
          <a:prstGeom prst="rect">
            <a:avLst/>
          </a:prstGeom>
          <a:noFill/>
          <a:ln>
            <a:noFill/>
          </a:ln>
        </p:spPr>
      </p:pic>
      <p:sp>
        <p:nvSpPr>
          <p:cNvPr id="405" name="Google Shape;405;p31"/>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06" name="Google Shape;406;p31"/>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07" name="Google Shape;407;p31"/>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08" name="Google Shape;408;p31"/>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09" name="Google Shape;409;p31"/>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10" name="Google Shape;410;p31"/>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11" name="Google Shape;411;p31"/>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12" name="Google Shape;412;p31"/>
          <p:cNvSpPr txBox="1"/>
          <p:nvPr>
            <p:ph type="ctrTitle"/>
          </p:nvPr>
        </p:nvSpPr>
        <p:spPr>
          <a:xfrm>
            <a:off x="1926019" y="2419181"/>
            <a:ext cx="4059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3600"/>
              <a:buFont typeface="Saira SemiBold"/>
              <a:buNone/>
              <a:defRPr b="1" i="0" sz="3600">
                <a:solidFill>
                  <a:srgbClr val="B0182B"/>
                </a:solidFill>
                <a:latin typeface="Saira SemiBold"/>
                <a:ea typeface="Saira SemiBold"/>
                <a:cs typeface="Saira SemiBold"/>
                <a:sym typeface="Saira SemiBold"/>
              </a:defRPr>
            </a:lvl1pPr>
            <a:lvl2pPr lvl="1" rtl="0">
              <a:spcBef>
                <a:spcPts val="0"/>
              </a:spcBef>
              <a:spcAft>
                <a:spcPts val="0"/>
              </a:spcAft>
              <a:buClr>
                <a:srgbClr val="B0182B"/>
              </a:buClr>
              <a:buSzPts val="2800"/>
              <a:buNone/>
              <a:defRPr>
                <a:solidFill>
                  <a:srgbClr val="B0182B"/>
                </a:solidFill>
              </a:defRPr>
            </a:lvl2pPr>
            <a:lvl3pPr lvl="2" rtl="0">
              <a:spcBef>
                <a:spcPts val="0"/>
              </a:spcBef>
              <a:spcAft>
                <a:spcPts val="0"/>
              </a:spcAft>
              <a:buClr>
                <a:srgbClr val="B0182B"/>
              </a:buClr>
              <a:buSzPts val="2800"/>
              <a:buNone/>
              <a:defRPr>
                <a:solidFill>
                  <a:srgbClr val="B0182B"/>
                </a:solidFill>
              </a:defRPr>
            </a:lvl3pPr>
            <a:lvl4pPr lvl="3" rtl="0">
              <a:spcBef>
                <a:spcPts val="0"/>
              </a:spcBef>
              <a:spcAft>
                <a:spcPts val="0"/>
              </a:spcAft>
              <a:buClr>
                <a:srgbClr val="B0182B"/>
              </a:buClr>
              <a:buSzPts val="2800"/>
              <a:buNone/>
              <a:defRPr>
                <a:solidFill>
                  <a:srgbClr val="B0182B"/>
                </a:solidFill>
              </a:defRPr>
            </a:lvl4pPr>
            <a:lvl5pPr lvl="4" rtl="0">
              <a:spcBef>
                <a:spcPts val="0"/>
              </a:spcBef>
              <a:spcAft>
                <a:spcPts val="0"/>
              </a:spcAft>
              <a:buClr>
                <a:srgbClr val="B0182B"/>
              </a:buClr>
              <a:buSzPts val="2800"/>
              <a:buNone/>
              <a:defRPr>
                <a:solidFill>
                  <a:srgbClr val="B0182B"/>
                </a:solidFill>
              </a:defRPr>
            </a:lvl5pPr>
            <a:lvl6pPr lvl="5" rtl="0">
              <a:spcBef>
                <a:spcPts val="0"/>
              </a:spcBef>
              <a:spcAft>
                <a:spcPts val="0"/>
              </a:spcAft>
              <a:buClr>
                <a:srgbClr val="B0182B"/>
              </a:buClr>
              <a:buSzPts val="2800"/>
              <a:buNone/>
              <a:defRPr>
                <a:solidFill>
                  <a:srgbClr val="B0182B"/>
                </a:solidFill>
              </a:defRPr>
            </a:lvl6pPr>
            <a:lvl7pPr lvl="6" rtl="0">
              <a:spcBef>
                <a:spcPts val="0"/>
              </a:spcBef>
              <a:spcAft>
                <a:spcPts val="0"/>
              </a:spcAft>
              <a:buClr>
                <a:srgbClr val="B0182B"/>
              </a:buClr>
              <a:buSzPts val="2800"/>
              <a:buNone/>
              <a:defRPr>
                <a:solidFill>
                  <a:srgbClr val="B0182B"/>
                </a:solidFill>
              </a:defRPr>
            </a:lvl7pPr>
            <a:lvl8pPr lvl="7" rtl="0">
              <a:spcBef>
                <a:spcPts val="0"/>
              </a:spcBef>
              <a:spcAft>
                <a:spcPts val="0"/>
              </a:spcAft>
              <a:buClr>
                <a:srgbClr val="B0182B"/>
              </a:buClr>
              <a:buSzPts val="2800"/>
              <a:buNone/>
              <a:defRPr>
                <a:solidFill>
                  <a:srgbClr val="B0182B"/>
                </a:solidFill>
              </a:defRPr>
            </a:lvl8pPr>
            <a:lvl9pPr lvl="8" rtl="0">
              <a:spcBef>
                <a:spcPts val="0"/>
              </a:spcBef>
              <a:spcAft>
                <a:spcPts val="0"/>
              </a:spcAft>
              <a:buClr>
                <a:srgbClr val="B0182B"/>
              </a:buClr>
              <a:buSzPts val="2800"/>
              <a:buNone/>
              <a:defRPr>
                <a:solidFill>
                  <a:srgbClr val="B0182B"/>
                </a:solidFill>
              </a:defRPr>
            </a:lvl9pPr>
          </a:lstStyle>
          <a:p/>
        </p:txBody>
      </p:sp>
      <p:sp>
        <p:nvSpPr>
          <p:cNvPr id="413" name="Google Shape;413;p31"/>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1 1">
  <p:cSld name="8_Agenda 2 Columns_1_1_2_2_1_1">
    <p:bg>
      <p:bgPr>
        <a:blipFill>
          <a:blip r:embed="rId2">
            <a:alphaModFix/>
          </a:blip>
          <a:stretch>
            <a:fillRect/>
          </a:stretch>
        </a:blipFill>
      </p:bgPr>
    </p:bg>
    <p:spTree>
      <p:nvGrpSpPr>
        <p:cNvPr id="414" name="Shape 414"/>
        <p:cNvGrpSpPr/>
        <p:nvPr/>
      </p:nvGrpSpPr>
      <p:grpSpPr>
        <a:xfrm>
          <a:off x="0" y="0"/>
          <a:ext cx="0" cy="0"/>
          <a:chOff x="0" y="0"/>
          <a:chExt cx="0" cy="0"/>
        </a:xfrm>
      </p:grpSpPr>
      <p:sp>
        <p:nvSpPr>
          <p:cNvPr id="415" name="Google Shape;415;p32"/>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16" name="Google Shape;416;p32"/>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17" name="Google Shape;417;p32"/>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18" name="Google Shape;418;p32"/>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19" name="Google Shape;419;p32"/>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20" name="Google Shape;420;p32"/>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21" name="Google Shape;421;p32"/>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pic>
        <p:nvPicPr>
          <p:cNvPr id="422" name="Google Shape;422;p32"/>
          <p:cNvPicPr preferRelativeResize="0"/>
          <p:nvPr/>
        </p:nvPicPr>
        <p:blipFill rotWithShape="1">
          <a:blip r:embed="rId4">
            <a:alphaModFix/>
          </a:blip>
          <a:srcRect b="59" l="0" r="0" t="59"/>
          <a:stretch/>
        </p:blipFill>
        <p:spPr>
          <a:xfrm>
            <a:off x="733013" y="1885875"/>
            <a:ext cx="3163688" cy="14788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1 1 1">
  <p:cSld name="8_Agenda 2 Columns_1_1_2_2_1_1_1">
    <p:bg>
      <p:bgPr>
        <a:blipFill>
          <a:blip r:embed="rId2">
            <a:alphaModFix/>
          </a:blip>
          <a:stretch>
            <a:fillRect/>
          </a:stretch>
        </a:blipFill>
      </p:bgPr>
    </p:bg>
    <p:spTree>
      <p:nvGrpSpPr>
        <p:cNvPr id="423" name="Shape 423"/>
        <p:cNvGrpSpPr/>
        <p:nvPr/>
      </p:nvGrpSpPr>
      <p:grpSpPr>
        <a:xfrm>
          <a:off x="0" y="0"/>
          <a:ext cx="0" cy="0"/>
          <a:chOff x="0" y="0"/>
          <a:chExt cx="0" cy="0"/>
        </a:xfrm>
      </p:grpSpPr>
      <p:pic>
        <p:nvPicPr>
          <p:cNvPr id="424" name="Google Shape;424;p33"/>
          <p:cNvPicPr preferRelativeResize="0"/>
          <p:nvPr/>
        </p:nvPicPr>
        <p:blipFill rotWithShape="1">
          <a:blip r:embed="rId3">
            <a:alphaModFix/>
          </a:blip>
          <a:srcRect b="386" l="0" r="0" t="386"/>
          <a:stretch/>
        </p:blipFill>
        <p:spPr>
          <a:xfrm>
            <a:off x="0" y="-372901"/>
            <a:ext cx="5275829" cy="5889299"/>
          </a:xfrm>
          <a:prstGeom prst="rect">
            <a:avLst/>
          </a:prstGeom>
          <a:noFill/>
          <a:ln>
            <a:noFill/>
          </a:ln>
        </p:spPr>
      </p:pic>
      <p:sp>
        <p:nvSpPr>
          <p:cNvPr id="425" name="Google Shape;425;p33"/>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26" name="Google Shape;426;p33"/>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27" name="Google Shape;427;p33"/>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28" name="Google Shape;428;p33"/>
          <p:cNvPicPr preferRelativeResize="0"/>
          <p:nvPr/>
        </p:nvPicPr>
        <p:blipFill rotWithShape="1">
          <a:blip r:embed="rId4">
            <a:alphaModFix/>
          </a:blip>
          <a:srcRect b="0" l="0" r="0" t="0"/>
          <a:stretch/>
        </p:blipFill>
        <p:spPr>
          <a:xfrm>
            <a:off x="8434388" y="417365"/>
            <a:ext cx="291256" cy="292624"/>
          </a:xfrm>
          <a:prstGeom prst="rect">
            <a:avLst/>
          </a:prstGeom>
          <a:noFill/>
          <a:ln>
            <a:noFill/>
          </a:ln>
        </p:spPr>
      </p:pic>
      <p:cxnSp>
        <p:nvCxnSpPr>
          <p:cNvPr id="429" name="Google Shape;429;p33"/>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30" name="Google Shape;430;p33"/>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31" name="Google Shape;431;p33"/>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32" name="Google Shape;432;p33"/>
          <p:cNvSpPr txBox="1"/>
          <p:nvPr>
            <p:ph type="ctrTitle"/>
          </p:nvPr>
        </p:nvSpPr>
        <p:spPr>
          <a:xfrm>
            <a:off x="1926016" y="2419175"/>
            <a:ext cx="5226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3" name="Google Shape;433;p33"/>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1 1 1">
  <p:cSld name="8_Agenda 2 Columns_1_1_2_1_1_1">
    <p:bg>
      <p:bgPr>
        <a:solidFill>
          <a:srgbClr val="E1313B"/>
        </a:solidFill>
      </p:bgPr>
    </p:bg>
    <p:spTree>
      <p:nvGrpSpPr>
        <p:cNvPr id="434" name="Shape 434"/>
        <p:cNvGrpSpPr/>
        <p:nvPr/>
      </p:nvGrpSpPr>
      <p:grpSpPr>
        <a:xfrm>
          <a:off x="0" y="0"/>
          <a:ext cx="0" cy="0"/>
          <a:chOff x="0" y="0"/>
          <a:chExt cx="0" cy="0"/>
        </a:xfrm>
      </p:grpSpPr>
      <p:pic>
        <p:nvPicPr>
          <p:cNvPr id="435" name="Google Shape;435;p34"/>
          <p:cNvPicPr preferRelativeResize="0"/>
          <p:nvPr/>
        </p:nvPicPr>
        <p:blipFill rotWithShape="1">
          <a:blip r:embed="rId2">
            <a:alphaModFix/>
          </a:blip>
          <a:srcRect b="386" l="0" r="0" t="386"/>
          <a:stretch/>
        </p:blipFill>
        <p:spPr>
          <a:xfrm>
            <a:off x="0" y="-372901"/>
            <a:ext cx="5275829" cy="5889299"/>
          </a:xfrm>
          <a:prstGeom prst="rect">
            <a:avLst/>
          </a:prstGeom>
          <a:noFill/>
          <a:ln>
            <a:noFill/>
          </a:ln>
        </p:spPr>
      </p:pic>
      <p:sp>
        <p:nvSpPr>
          <p:cNvPr id="436" name="Google Shape;436;p34"/>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37" name="Google Shape;437;p34"/>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38" name="Google Shape;438;p34"/>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39" name="Google Shape;439;p34"/>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40" name="Google Shape;440;p34"/>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41" name="Google Shape;441;p34"/>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42" name="Google Shape;442;p34"/>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43" name="Google Shape;443;p34"/>
          <p:cNvSpPr txBox="1"/>
          <p:nvPr>
            <p:ph type="ctrTitle"/>
          </p:nvPr>
        </p:nvSpPr>
        <p:spPr>
          <a:xfrm>
            <a:off x="1926019" y="2419181"/>
            <a:ext cx="4059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3600"/>
              <a:buFont typeface="Saira SemiBold"/>
              <a:buNone/>
              <a:defRPr b="1" i="0" sz="3600">
                <a:solidFill>
                  <a:srgbClr val="B0182B"/>
                </a:solidFill>
                <a:latin typeface="Saira SemiBold"/>
                <a:ea typeface="Saira SemiBold"/>
                <a:cs typeface="Saira SemiBold"/>
                <a:sym typeface="Saira SemiBold"/>
              </a:defRPr>
            </a:lvl1pPr>
            <a:lvl2pPr lvl="1" rtl="0">
              <a:spcBef>
                <a:spcPts val="0"/>
              </a:spcBef>
              <a:spcAft>
                <a:spcPts val="0"/>
              </a:spcAft>
              <a:buClr>
                <a:srgbClr val="B0182B"/>
              </a:buClr>
              <a:buSzPts val="2800"/>
              <a:buNone/>
              <a:defRPr>
                <a:solidFill>
                  <a:srgbClr val="B0182B"/>
                </a:solidFill>
              </a:defRPr>
            </a:lvl2pPr>
            <a:lvl3pPr lvl="2" rtl="0">
              <a:spcBef>
                <a:spcPts val="0"/>
              </a:spcBef>
              <a:spcAft>
                <a:spcPts val="0"/>
              </a:spcAft>
              <a:buClr>
                <a:srgbClr val="B0182B"/>
              </a:buClr>
              <a:buSzPts val="2800"/>
              <a:buNone/>
              <a:defRPr>
                <a:solidFill>
                  <a:srgbClr val="B0182B"/>
                </a:solidFill>
              </a:defRPr>
            </a:lvl3pPr>
            <a:lvl4pPr lvl="3" rtl="0">
              <a:spcBef>
                <a:spcPts val="0"/>
              </a:spcBef>
              <a:spcAft>
                <a:spcPts val="0"/>
              </a:spcAft>
              <a:buClr>
                <a:srgbClr val="B0182B"/>
              </a:buClr>
              <a:buSzPts val="2800"/>
              <a:buNone/>
              <a:defRPr>
                <a:solidFill>
                  <a:srgbClr val="B0182B"/>
                </a:solidFill>
              </a:defRPr>
            </a:lvl4pPr>
            <a:lvl5pPr lvl="4" rtl="0">
              <a:spcBef>
                <a:spcPts val="0"/>
              </a:spcBef>
              <a:spcAft>
                <a:spcPts val="0"/>
              </a:spcAft>
              <a:buClr>
                <a:srgbClr val="B0182B"/>
              </a:buClr>
              <a:buSzPts val="2800"/>
              <a:buNone/>
              <a:defRPr>
                <a:solidFill>
                  <a:srgbClr val="B0182B"/>
                </a:solidFill>
              </a:defRPr>
            </a:lvl5pPr>
            <a:lvl6pPr lvl="5" rtl="0">
              <a:spcBef>
                <a:spcPts val="0"/>
              </a:spcBef>
              <a:spcAft>
                <a:spcPts val="0"/>
              </a:spcAft>
              <a:buClr>
                <a:srgbClr val="B0182B"/>
              </a:buClr>
              <a:buSzPts val="2800"/>
              <a:buNone/>
              <a:defRPr>
                <a:solidFill>
                  <a:srgbClr val="B0182B"/>
                </a:solidFill>
              </a:defRPr>
            </a:lvl6pPr>
            <a:lvl7pPr lvl="6" rtl="0">
              <a:spcBef>
                <a:spcPts val="0"/>
              </a:spcBef>
              <a:spcAft>
                <a:spcPts val="0"/>
              </a:spcAft>
              <a:buClr>
                <a:srgbClr val="B0182B"/>
              </a:buClr>
              <a:buSzPts val="2800"/>
              <a:buNone/>
              <a:defRPr>
                <a:solidFill>
                  <a:srgbClr val="B0182B"/>
                </a:solidFill>
              </a:defRPr>
            </a:lvl7pPr>
            <a:lvl8pPr lvl="7" rtl="0">
              <a:spcBef>
                <a:spcPts val="0"/>
              </a:spcBef>
              <a:spcAft>
                <a:spcPts val="0"/>
              </a:spcAft>
              <a:buClr>
                <a:srgbClr val="B0182B"/>
              </a:buClr>
              <a:buSzPts val="2800"/>
              <a:buNone/>
              <a:defRPr>
                <a:solidFill>
                  <a:srgbClr val="B0182B"/>
                </a:solidFill>
              </a:defRPr>
            </a:lvl8pPr>
            <a:lvl9pPr lvl="8" rtl="0">
              <a:spcBef>
                <a:spcPts val="0"/>
              </a:spcBef>
              <a:spcAft>
                <a:spcPts val="0"/>
              </a:spcAft>
              <a:buClr>
                <a:srgbClr val="B0182B"/>
              </a:buClr>
              <a:buSzPts val="2800"/>
              <a:buNone/>
              <a:defRPr>
                <a:solidFill>
                  <a:srgbClr val="B0182B"/>
                </a:solidFill>
              </a:defRPr>
            </a:lvl9pPr>
          </a:lstStyle>
          <a:p/>
        </p:txBody>
      </p:sp>
      <p:sp>
        <p:nvSpPr>
          <p:cNvPr id="444" name="Google Shape;444;p34"/>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1 1 1 1">
  <p:cSld name="8_Agenda 2 Columns_1_1_2_2_1_1_1_1">
    <p:bg>
      <p:bgPr>
        <a:blipFill>
          <a:blip r:embed="rId2">
            <a:alphaModFix/>
          </a:blip>
          <a:stretch>
            <a:fillRect/>
          </a:stretch>
        </a:blipFill>
      </p:bgPr>
    </p:bg>
    <p:spTree>
      <p:nvGrpSpPr>
        <p:cNvPr id="445" name="Shape 445"/>
        <p:cNvGrpSpPr/>
        <p:nvPr/>
      </p:nvGrpSpPr>
      <p:grpSpPr>
        <a:xfrm>
          <a:off x="0" y="0"/>
          <a:ext cx="0" cy="0"/>
          <a:chOff x="0" y="0"/>
          <a:chExt cx="0" cy="0"/>
        </a:xfrm>
      </p:grpSpPr>
      <p:sp>
        <p:nvSpPr>
          <p:cNvPr id="446" name="Google Shape;446;p35"/>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47" name="Google Shape;447;p35"/>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48" name="Google Shape;448;p35"/>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49" name="Google Shape;449;p35"/>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50" name="Google Shape;450;p35"/>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51" name="Google Shape;451;p35"/>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52" name="Google Shape;452;p35"/>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pic>
        <p:nvPicPr>
          <p:cNvPr id="453" name="Google Shape;453;p35"/>
          <p:cNvPicPr preferRelativeResize="0"/>
          <p:nvPr/>
        </p:nvPicPr>
        <p:blipFill rotWithShape="1">
          <a:blip r:embed="rId4">
            <a:alphaModFix/>
          </a:blip>
          <a:srcRect b="59" l="0" r="0" t="59"/>
          <a:stretch/>
        </p:blipFill>
        <p:spPr>
          <a:xfrm>
            <a:off x="733013" y="1885875"/>
            <a:ext cx="3163688" cy="14788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2 1 1 1 1 1">
  <p:cSld name="8_Agenda 2 Columns_1_1_2_2_1_1_1_1_1">
    <p:bg>
      <p:bgPr>
        <a:blipFill>
          <a:blip r:embed="rId2">
            <a:alphaModFix/>
          </a:blip>
          <a:stretch>
            <a:fillRect/>
          </a:stretch>
        </a:blipFill>
      </p:bgPr>
    </p:bg>
    <p:spTree>
      <p:nvGrpSpPr>
        <p:cNvPr id="454" name="Shape 454"/>
        <p:cNvGrpSpPr/>
        <p:nvPr/>
      </p:nvGrpSpPr>
      <p:grpSpPr>
        <a:xfrm>
          <a:off x="0" y="0"/>
          <a:ext cx="0" cy="0"/>
          <a:chOff x="0" y="0"/>
          <a:chExt cx="0" cy="0"/>
        </a:xfrm>
      </p:grpSpPr>
      <p:pic>
        <p:nvPicPr>
          <p:cNvPr id="455" name="Google Shape;455;p36"/>
          <p:cNvPicPr preferRelativeResize="0"/>
          <p:nvPr/>
        </p:nvPicPr>
        <p:blipFill rotWithShape="1">
          <a:blip r:embed="rId3">
            <a:alphaModFix/>
          </a:blip>
          <a:srcRect b="386" l="0" r="0" t="386"/>
          <a:stretch/>
        </p:blipFill>
        <p:spPr>
          <a:xfrm>
            <a:off x="0" y="-372900"/>
            <a:ext cx="5181113" cy="5783567"/>
          </a:xfrm>
          <a:prstGeom prst="rect">
            <a:avLst/>
          </a:prstGeom>
          <a:noFill/>
          <a:ln>
            <a:noFill/>
          </a:ln>
        </p:spPr>
      </p:pic>
      <p:sp>
        <p:nvSpPr>
          <p:cNvPr id="456" name="Google Shape;456;p36"/>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57" name="Google Shape;457;p36"/>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58" name="Google Shape;458;p36"/>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59" name="Google Shape;459;p36"/>
          <p:cNvPicPr preferRelativeResize="0"/>
          <p:nvPr/>
        </p:nvPicPr>
        <p:blipFill rotWithShape="1">
          <a:blip r:embed="rId4">
            <a:alphaModFix/>
          </a:blip>
          <a:srcRect b="0" l="0" r="0" t="0"/>
          <a:stretch/>
        </p:blipFill>
        <p:spPr>
          <a:xfrm>
            <a:off x="8434388" y="417365"/>
            <a:ext cx="291256" cy="292624"/>
          </a:xfrm>
          <a:prstGeom prst="rect">
            <a:avLst/>
          </a:prstGeom>
          <a:noFill/>
          <a:ln>
            <a:noFill/>
          </a:ln>
        </p:spPr>
      </p:pic>
      <p:cxnSp>
        <p:nvCxnSpPr>
          <p:cNvPr id="460" name="Google Shape;460;p36"/>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61" name="Google Shape;461;p36"/>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62" name="Google Shape;462;p36"/>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63" name="Google Shape;463;p36"/>
          <p:cNvSpPr txBox="1"/>
          <p:nvPr>
            <p:ph type="ctrTitle"/>
          </p:nvPr>
        </p:nvSpPr>
        <p:spPr>
          <a:xfrm>
            <a:off x="1926016" y="2419175"/>
            <a:ext cx="5226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4" name="Google Shape;464;p36"/>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s 1 2 1 1 1 1">
  <p:cSld name="8_Agenda 2 Columns_1_1_2_1_1_1_1">
    <p:bg>
      <p:bgPr>
        <a:solidFill>
          <a:srgbClr val="E1313B"/>
        </a:solidFill>
      </p:bgPr>
    </p:bg>
    <p:spTree>
      <p:nvGrpSpPr>
        <p:cNvPr id="465" name="Shape 465"/>
        <p:cNvGrpSpPr/>
        <p:nvPr/>
      </p:nvGrpSpPr>
      <p:grpSpPr>
        <a:xfrm>
          <a:off x="0" y="0"/>
          <a:ext cx="0" cy="0"/>
          <a:chOff x="0" y="0"/>
          <a:chExt cx="0" cy="0"/>
        </a:xfrm>
      </p:grpSpPr>
      <p:pic>
        <p:nvPicPr>
          <p:cNvPr id="466" name="Google Shape;466;p37"/>
          <p:cNvPicPr preferRelativeResize="0"/>
          <p:nvPr/>
        </p:nvPicPr>
        <p:blipFill rotWithShape="1">
          <a:blip r:embed="rId2">
            <a:alphaModFix/>
          </a:blip>
          <a:srcRect b="386" l="0" r="0" t="386"/>
          <a:stretch/>
        </p:blipFill>
        <p:spPr>
          <a:xfrm>
            <a:off x="0" y="-351000"/>
            <a:ext cx="5181113" cy="5783567"/>
          </a:xfrm>
          <a:prstGeom prst="rect">
            <a:avLst/>
          </a:prstGeom>
          <a:noFill/>
          <a:ln>
            <a:noFill/>
          </a:ln>
        </p:spPr>
      </p:pic>
      <p:sp>
        <p:nvSpPr>
          <p:cNvPr id="467" name="Google Shape;467;p37"/>
          <p:cNvSpPr/>
          <p:nvPr/>
        </p:nvSpPr>
        <p:spPr>
          <a:xfrm>
            <a:off x="9199512" y="6596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68" name="Google Shape;468;p37"/>
          <p:cNvSpPr/>
          <p:nvPr/>
        </p:nvSpPr>
        <p:spPr>
          <a:xfrm>
            <a:off x="8716938" y="-467206"/>
            <a:ext cx="418200" cy="41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69" name="Google Shape;469;p37"/>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70" name="Google Shape;470;p37"/>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71" name="Google Shape;471;p37"/>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72" name="Google Shape;472;p37"/>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73" name="Google Shape;473;p37"/>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74" name="Google Shape;474;p37"/>
          <p:cNvSpPr txBox="1"/>
          <p:nvPr>
            <p:ph type="ctrTitle"/>
          </p:nvPr>
        </p:nvSpPr>
        <p:spPr>
          <a:xfrm>
            <a:off x="1926019" y="2419181"/>
            <a:ext cx="4059000" cy="6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3600"/>
              <a:buFont typeface="Saira SemiBold"/>
              <a:buNone/>
              <a:defRPr b="1" i="0" sz="3600">
                <a:solidFill>
                  <a:srgbClr val="B0182B"/>
                </a:solidFill>
                <a:latin typeface="Saira SemiBold"/>
                <a:ea typeface="Saira SemiBold"/>
                <a:cs typeface="Saira SemiBold"/>
                <a:sym typeface="Saira SemiBold"/>
              </a:defRPr>
            </a:lvl1pPr>
            <a:lvl2pPr lvl="1" rtl="0">
              <a:spcBef>
                <a:spcPts val="0"/>
              </a:spcBef>
              <a:spcAft>
                <a:spcPts val="0"/>
              </a:spcAft>
              <a:buClr>
                <a:srgbClr val="B0182B"/>
              </a:buClr>
              <a:buSzPts val="2800"/>
              <a:buNone/>
              <a:defRPr>
                <a:solidFill>
                  <a:srgbClr val="B0182B"/>
                </a:solidFill>
              </a:defRPr>
            </a:lvl2pPr>
            <a:lvl3pPr lvl="2" rtl="0">
              <a:spcBef>
                <a:spcPts val="0"/>
              </a:spcBef>
              <a:spcAft>
                <a:spcPts val="0"/>
              </a:spcAft>
              <a:buClr>
                <a:srgbClr val="B0182B"/>
              </a:buClr>
              <a:buSzPts val="2800"/>
              <a:buNone/>
              <a:defRPr>
                <a:solidFill>
                  <a:srgbClr val="B0182B"/>
                </a:solidFill>
              </a:defRPr>
            </a:lvl3pPr>
            <a:lvl4pPr lvl="3" rtl="0">
              <a:spcBef>
                <a:spcPts val="0"/>
              </a:spcBef>
              <a:spcAft>
                <a:spcPts val="0"/>
              </a:spcAft>
              <a:buClr>
                <a:srgbClr val="B0182B"/>
              </a:buClr>
              <a:buSzPts val="2800"/>
              <a:buNone/>
              <a:defRPr>
                <a:solidFill>
                  <a:srgbClr val="B0182B"/>
                </a:solidFill>
              </a:defRPr>
            </a:lvl4pPr>
            <a:lvl5pPr lvl="4" rtl="0">
              <a:spcBef>
                <a:spcPts val="0"/>
              </a:spcBef>
              <a:spcAft>
                <a:spcPts val="0"/>
              </a:spcAft>
              <a:buClr>
                <a:srgbClr val="B0182B"/>
              </a:buClr>
              <a:buSzPts val="2800"/>
              <a:buNone/>
              <a:defRPr>
                <a:solidFill>
                  <a:srgbClr val="B0182B"/>
                </a:solidFill>
              </a:defRPr>
            </a:lvl5pPr>
            <a:lvl6pPr lvl="5" rtl="0">
              <a:spcBef>
                <a:spcPts val="0"/>
              </a:spcBef>
              <a:spcAft>
                <a:spcPts val="0"/>
              </a:spcAft>
              <a:buClr>
                <a:srgbClr val="B0182B"/>
              </a:buClr>
              <a:buSzPts val="2800"/>
              <a:buNone/>
              <a:defRPr>
                <a:solidFill>
                  <a:srgbClr val="B0182B"/>
                </a:solidFill>
              </a:defRPr>
            </a:lvl6pPr>
            <a:lvl7pPr lvl="6" rtl="0">
              <a:spcBef>
                <a:spcPts val="0"/>
              </a:spcBef>
              <a:spcAft>
                <a:spcPts val="0"/>
              </a:spcAft>
              <a:buClr>
                <a:srgbClr val="B0182B"/>
              </a:buClr>
              <a:buSzPts val="2800"/>
              <a:buNone/>
              <a:defRPr>
                <a:solidFill>
                  <a:srgbClr val="B0182B"/>
                </a:solidFill>
              </a:defRPr>
            </a:lvl7pPr>
            <a:lvl8pPr lvl="7" rtl="0">
              <a:spcBef>
                <a:spcPts val="0"/>
              </a:spcBef>
              <a:spcAft>
                <a:spcPts val="0"/>
              </a:spcAft>
              <a:buClr>
                <a:srgbClr val="B0182B"/>
              </a:buClr>
              <a:buSzPts val="2800"/>
              <a:buNone/>
              <a:defRPr>
                <a:solidFill>
                  <a:srgbClr val="B0182B"/>
                </a:solidFill>
              </a:defRPr>
            </a:lvl8pPr>
            <a:lvl9pPr lvl="8" rtl="0">
              <a:spcBef>
                <a:spcPts val="0"/>
              </a:spcBef>
              <a:spcAft>
                <a:spcPts val="0"/>
              </a:spcAft>
              <a:buClr>
                <a:srgbClr val="B0182B"/>
              </a:buClr>
              <a:buSzPts val="2800"/>
              <a:buNone/>
              <a:defRPr>
                <a:solidFill>
                  <a:srgbClr val="B0182B"/>
                </a:solidFill>
              </a:defRPr>
            </a:lvl9pPr>
          </a:lstStyle>
          <a:p/>
        </p:txBody>
      </p:sp>
      <p:sp>
        <p:nvSpPr>
          <p:cNvPr id="475" name="Google Shape;475;p37"/>
          <p:cNvSpPr txBox="1"/>
          <p:nvPr>
            <p:ph idx="1" type="subTitle"/>
          </p:nvPr>
        </p:nvSpPr>
        <p:spPr>
          <a:xfrm>
            <a:off x="1926019"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Agenda 2 Columns">
  <p:cSld name="9_Agenda 2 Columns">
    <p:bg>
      <p:bgPr>
        <a:blipFill>
          <a:blip r:embed="rId2">
            <a:alphaModFix/>
          </a:blip>
          <a:stretch>
            <a:fillRect/>
          </a:stretch>
        </a:blipFill>
      </p:bgPr>
    </p:bg>
    <p:spTree>
      <p:nvGrpSpPr>
        <p:cNvPr id="476" name="Shape 476"/>
        <p:cNvGrpSpPr/>
        <p:nvPr/>
      </p:nvGrpSpPr>
      <p:grpSpPr>
        <a:xfrm>
          <a:off x="0" y="0"/>
          <a:ext cx="0" cy="0"/>
          <a:chOff x="0" y="0"/>
          <a:chExt cx="0" cy="0"/>
        </a:xfrm>
      </p:grpSpPr>
      <p:sp>
        <p:nvSpPr>
          <p:cNvPr id="477" name="Google Shape;477;p38"/>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78" name="Google Shape;478;p38"/>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479" name="Google Shape;479;p38"/>
          <p:cNvSpPr/>
          <p:nvPr>
            <p:ph idx="2" type="pic"/>
          </p:nvPr>
        </p:nvSpPr>
        <p:spPr>
          <a:xfrm>
            <a:off x="434344" y="425775"/>
            <a:ext cx="7597500" cy="4305300"/>
          </a:xfrm>
          <a:prstGeom prst="rect">
            <a:avLst/>
          </a:prstGeom>
          <a:noFill/>
          <a:ln>
            <a:noFill/>
          </a:ln>
        </p:spPr>
      </p:sp>
      <p:cxnSp>
        <p:nvCxnSpPr>
          <p:cNvPr id="480" name="Google Shape;480;p38"/>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81" name="Google Shape;481;p38"/>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82" name="Google Shape;482;p38"/>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p:cSld name="10_Agenda 2 Columns">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39"/>
          <p:cNvSpPr/>
          <p:nvPr>
            <p:ph idx="2" type="pic"/>
          </p:nvPr>
        </p:nvSpPr>
        <p:spPr>
          <a:xfrm>
            <a:off x="-1" y="0"/>
            <a:ext cx="8016000" cy="5143500"/>
          </a:xfrm>
          <a:prstGeom prst="rect">
            <a:avLst/>
          </a:prstGeom>
          <a:solidFill>
            <a:srgbClr val="E3B886"/>
          </a:solidFill>
          <a:ln>
            <a:noFill/>
          </a:ln>
        </p:spPr>
      </p:sp>
      <p:sp>
        <p:nvSpPr>
          <p:cNvPr id="485" name="Google Shape;485;p39"/>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86" name="Google Shape;486;p39"/>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87" name="Google Shape;487;p39"/>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88" name="Google Shape;488;p39"/>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89" name="Google Shape;489;p39"/>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1">
  <p:cSld name="10_Agenda 2 Columns_1">
    <p:bg>
      <p:bgPr>
        <a:blipFill>
          <a:blip r:embed="rId2">
            <a:alphaModFix/>
          </a:blip>
          <a:stretch>
            <a:fillRect/>
          </a:stretch>
        </a:blipFill>
      </p:bgPr>
    </p:bg>
    <p:spTree>
      <p:nvGrpSpPr>
        <p:cNvPr id="490" name="Shape 490"/>
        <p:cNvGrpSpPr/>
        <p:nvPr/>
      </p:nvGrpSpPr>
      <p:grpSpPr>
        <a:xfrm>
          <a:off x="0" y="0"/>
          <a:ext cx="0" cy="0"/>
          <a:chOff x="0" y="0"/>
          <a:chExt cx="0" cy="0"/>
        </a:xfrm>
      </p:grpSpPr>
      <p:sp>
        <p:nvSpPr>
          <p:cNvPr id="491" name="Google Shape;491;p40"/>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92" name="Google Shape;492;p40"/>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493" name="Google Shape;493;p40"/>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494" name="Google Shape;494;p40"/>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495" name="Google Shape;495;p40"/>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496" name="Google Shape;496;p40"/>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497" name="Google Shape;497;p40"/>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8" name="Google Shape;498;p40"/>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499" name="Google Shape;499;p40"/>
          <p:cNvPicPr preferRelativeResize="0"/>
          <p:nvPr/>
        </p:nvPicPr>
        <p:blipFill>
          <a:blip r:embed="rId4">
            <a:alphaModFix/>
          </a:blip>
          <a:stretch>
            <a:fillRect/>
          </a:stretch>
        </p:blipFill>
        <p:spPr>
          <a:xfrm>
            <a:off x="884100" y="2271713"/>
            <a:ext cx="1428750" cy="1428750"/>
          </a:xfrm>
          <a:prstGeom prst="rect">
            <a:avLst/>
          </a:prstGeom>
          <a:noFill/>
          <a:ln>
            <a:noFill/>
          </a:ln>
        </p:spPr>
      </p:pic>
      <p:pic>
        <p:nvPicPr>
          <p:cNvPr id="500" name="Google Shape;500;p40"/>
          <p:cNvPicPr preferRelativeResize="0"/>
          <p:nvPr/>
        </p:nvPicPr>
        <p:blipFill>
          <a:blip r:embed="rId4">
            <a:alphaModFix/>
          </a:blip>
          <a:stretch>
            <a:fillRect/>
          </a:stretch>
        </p:blipFill>
        <p:spPr>
          <a:xfrm>
            <a:off x="2739131" y="2271713"/>
            <a:ext cx="1428750" cy="1428750"/>
          </a:xfrm>
          <a:prstGeom prst="rect">
            <a:avLst/>
          </a:prstGeom>
          <a:noFill/>
          <a:ln>
            <a:noFill/>
          </a:ln>
        </p:spPr>
      </p:pic>
      <p:pic>
        <p:nvPicPr>
          <p:cNvPr id="501" name="Google Shape;501;p40"/>
          <p:cNvPicPr preferRelativeResize="0"/>
          <p:nvPr/>
        </p:nvPicPr>
        <p:blipFill>
          <a:blip r:embed="rId4">
            <a:alphaModFix/>
          </a:blip>
          <a:stretch>
            <a:fillRect/>
          </a:stretch>
        </p:blipFill>
        <p:spPr>
          <a:xfrm>
            <a:off x="4594163" y="2271713"/>
            <a:ext cx="1428750" cy="1428750"/>
          </a:xfrm>
          <a:prstGeom prst="rect">
            <a:avLst/>
          </a:prstGeom>
          <a:noFill/>
          <a:ln>
            <a:noFill/>
          </a:ln>
        </p:spPr>
      </p:pic>
      <p:pic>
        <p:nvPicPr>
          <p:cNvPr id="502" name="Google Shape;502;p40"/>
          <p:cNvPicPr preferRelativeResize="0"/>
          <p:nvPr/>
        </p:nvPicPr>
        <p:blipFill>
          <a:blip r:embed="rId4">
            <a:alphaModFix/>
          </a:blip>
          <a:stretch>
            <a:fillRect/>
          </a:stretch>
        </p:blipFill>
        <p:spPr>
          <a:xfrm>
            <a:off x="6449194" y="2271713"/>
            <a:ext cx="1428750" cy="1428750"/>
          </a:xfrm>
          <a:prstGeom prst="rect">
            <a:avLst/>
          </a:prstGeom>
          <a:noFill/>
          <a:ln>
            <a:noFill/>
          </a:ln>
        </p:spPr>
      </p:pic>
      <p:sp>
        <p:nvSpPr>
          <p:cNvPr id="503" name="Google Shape;503;p40"/>
          <p:cNvSpPr txBox="1"/>
          <p:nvPr>
            <p:ph idx="3" type="subTitle"/>
          </p:nvPr>
        </p:nvSpPr>
        <p:spPr>
          <a:xfrm>
            <a:off x="73301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04" name="Google Shape;504;p40"/>
          <p:cNvSpPr txBox="1"/>
          <p:nvPr>
            <p:ph idx="4" type="subTitle"/>
          </p:nvPr>
        </p:nvSpPr>
        <p:spPr>
          <a:xfrm>
            <a:off x="2588034"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05" name="Google Shape;505;p40"/>
          <p:cNvSpPr txBox="1"/>
          <p:nvPr>
            <p:ph idx="5" type="subTitle"/>
          </p:nvPr>
        </p:nvSpPr>
        <p:spPr>
          <a:xfrm>
            <a:off x="443320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06" name="Google Shape;506;p40"/>
          <p:cNvSpPr txBox="1"/>
          <p:nvPr>
            <p:ph idx="6" type="subTitle"/>
          </p:nvPr>
        </p:nvSpPr>
        <p:spPr>
          <a:xfrm>
            <a:off x="6294600"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07" name="Google Shape;507;p40"/>
          <p:cNvSpPr/>
          <p:nvPr/>
        </p:nvSpPr>
        <p:spPr>
          <a:xfrm>
            <a:off x="955838" y="2968950"/>
            <a:ext cx="68532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08" name="Google Shape;508;p40"/>
          <p:cNvSpPr txBox="1"/>
          <p:nvPr>
            <p:ph idx="7" type="subTitle"/>
          </p:nvPr>
        </p:nvSpPr>
        <p:spPr>
          <a:xfrm>
            <a:off x="1070138"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09" name="Google Shape;509;p40"/>
          <p:cNvSpPr txBox="1"/>
          <p:nvPr>
            <p:ph idx="8" type="subTitle"/>
          </p:nvPr>
        </p:nvSpPr>
        <p:spPr>
          <a:xfrm>
            <a:off x="1051950"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0" name="Google Shape;510;p40"/>
          <p:cNvSpPr/>
          <p:nvPr/>
        </p:nvSpPr>
        <p:spPr>
          <a:xfrm>
            <a:off x="105195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11" name="Google Shape;511;p40"/>
          <p:cNvSpPr txBox="1"/>
          <p:nvPr>
            <p:ph idx="9" type="subTitle"/>
          </p:nvPr>
        </p:nvSpPr>
        <p:spPr>
          <a:xfrm>
            <a:off x="1051913"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12" name="Google Shape;512;p40"/>
          <p:cNvSpPr txBox="1"/>
          <p:nvPr>
            <p:ph idx="13" type="subTitle"/>
          </p:nvPr>
        </p:nvSpPr>
        <p:spPr>
          <a:xfrm>
            <a:off x="2916094"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3" name="Google Shape;513;p40"/>
          <p:cNvSpPr txBox="1"/>
          <p:nvPr>
            <p:ph idx="14" type="subTitle"/>
          </p:nvPr>
        </p:nvSpPr>
        <p:spPr>
          <a:xfrm>
            <a:off x="2897906"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4" name="Google Shape;514;p40"/>
          <p:cNvSpPr txBox="1"/>
          <p:nvPr>
            <p:ph idx="15" type="subTitle"/>
          </p:nvPr>
        </p:nvSpPr>
        <p:spPr>
          <a:xfrm>
            <a:off x="2897869"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15" name="Google Shape;515;p40"/>
          <p:cNvSpPr txBox="1"/>
          <p:nvPr>
            <p:ph idx="16" type="subTitle"/>
          </p:nvPr>
        </p:nvSpPr>
        <p:spPr>
          <a:xfrm>
            <a:off x="4771125"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6" name="Google Shape;516;p40"/>
          <p:cNvSpPr txBox="1"/>
          <p:nvPr>
            <p:ph idx="17" type="subTitle"/>
          </p:nvPr>
        </p:nvSpPr>
        <p:spPr>
          <a:xfrm>
            <a:off x="4752938"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7" name="Google Shape;517;p40"/>
          <p:cNvSpPr txBox="1"/>
          <p:nvPr>
            <p:ph idx="18" type="subTitle"/>
          </p:nvPr>
        </p:nvSpPr>
        <p:spPr>
          <a:xfrm>
            <a:off x="4752900"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18" name="Google Shape;518;p40"/>
          <p:cNvSpPr txBox="1"/>
          <p:nvPr>
            <p:ph idx="19" type="subTitle"/>
          </p:nvPr>
        </p:nvSpPr>
        <p:spPr>
          <a:xfrm>
            <a:off x="6626156"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19" name="Google Shape;519;p40"/>
          <p:cNvSpPr txBox="1"/>
          <p:nvPr>
            <p:ph idx="20" type="subTitle"/>
          </p:nvPr>
        </p:nvSpPr>
        <p:spPr>
          <a:xfrm>
            <a:off x="6607969"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20" name="Google Shape;520;p40"/>
          <p:cNvSpPr txBox="1"/>
          <p:nvPr>
            <p:ph idx="21" type="subTitle"/>
          </p:nvPr>
        </p:nvSpPr>
        <p:spPr>
          <a:xfrm>
            <a:off x="6607931"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21" name="Google Shape;521;p40"/>
          <p:cNvSpPr/>
          <p:nvPr/>
        </p:nvSpPr>
        <p:spPr>
          <a:xfrm>
            <a:off x="2906913"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22" name="Google Shape;522;p40"/>
          <p:cNvSpPr/>
          <p:nvPr/>
        </p:nvSpPr>
        <p:spPr>
          <a:xfrm>
            <a:off x="4761925"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23" name="Google Shape;523;p40"/>
          <p:cNvSpPr/>
          <p:nvPr/>
        </p:nvSpPr>
        <p:spPr>
          <a:xfrm>
            <a:off x="660780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Columns">
  <p:cSld name="Agenda 2 Columns">
    <p:bg>
      <p:bgPr>
        <a:solidFill>
          <a:srgbClr val="E1313B"/>
        </a:solidFill>
      </p:bgPr>
    </p:bg>
    <p:spTree>
      <p:nvGrpSpPr>
        <p:cNvPr id="43" name="Shape 43"/>
        <p:cNvGrpSpPr/>
        <p:nvPr/>
      </p:nvGrpSpPr>
      <p:grpSpPr>
        <a:xfrm>
          <a:off x="0" y="0"/>
          <a:ext cx="0" cy="0"/>
          <a:chOff x="0" y="0"/>
          <a:chExt cx="0" cy="0"/>
        </a:xfrm>
      </p:grpSpPr>
      <p:sp>
        <p:nvSpPr>
          <p:cNvPr id="44" name="Google Shape;44;p5"/>
          <p:cNvSpPr txBox="1"/>
          <p:nvPr>
            <p:ph type="ctrTitle"/>
          </p:nvPr>
        </p:nvSpPr>
        <p:spPr>
          <a:xfrm>
            <a:off x="733010" y="904796"/>
            <a:ext cx="5226000" cy="6708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6000"/>
              <a:buFont typeface="Saira SemiBold"/>
              <a:buNone/>
              <a:defRPr b="1" i="0" sz="6000">
                <a:solidFill>
                  <a:srgbClr val="B0182B"/>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5"/>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chemeClr val="lt1"/>
                </a:solidFill>
                <a:latin typeface="Saira"/>
                <a:ea typeface="Saira"/>
                <a:cs typeface="Saira"/>
                <a:sym typeface="Saira"/>
              </a:defRPr>
            </a:lvl1pPr>
            <a:lvl2pPr indent="0" lvl="1" marL="0" rtl="0" algn="ctr">
              <a:spcBef>
                <a:spcPts val="0"/>
              </a:spcBef>
              <a:buNone/>
              <a:defRPr b="0" i="0" sz="900">
                <a:solidFill>
                  <a:schemeClr val="lt1"/>
                </a:solidFill>
                <a:latin typeface="Saira"/>
                <a:ea typeface="Saira"/>
                <a:cs typeface="Saira"/>
                <a:sym typeface="Saira"/>
              </a:defRPr>
            </a:lvl2pPr>
            <a:lvl3pPr indent="0" lvl="2" marL="0" rtl="0" algn="ctr">
              <a:spcBef>
                <a:spcPts val="0"/>
              </a:spcBef>
              <a:buNone/>
              <a:defRPr b="0" i="0" sz="900">
                <a:solidFill>
                  <a:schemeClr val="lt1"/>
                </a:solidFill>
                <a:latin typeface="Saira"/>
                <a:ea typeface="Saira"/>
                <a:cs typeface="Saira"/>
                <a:sym typeface="Saira"/>
              </a:defRPr>
            </a:lvl3pPr>
            <a:lvl4pPr indent="0" lvl="3" marL="0" rtl="0" algn="ctr">
              <a:spcBef>
                <a:spcPts val="0"/>
              </a:spcBef>
              <a:buNone/>
              <a:defRPr b="0" i="0" sz="900">
                <a:solidFill>
                  <a:schemeClr val="lt1"/>
                </a:solidFill>
                <a:latin typeface="Saira"/>
                <a:ea typeface="Saira"/>
                <a:cs typeface="Saira"/>
                <a:sym typeface="Saira"/>
              </a:defRPr>
            </a:lvl4pPr>
            <a:lvl5pPr indent="0" lvl="4" marL="0" rtl="0" algn="ctr">
              <a:spcBef>
                <a:spcPts val="0"/>
              </a:spcBef>
              <a:buNone/>
              <a:defRPr b="0" i="0" sz="900">
                <a:solidFill>
                  <a:schemeClr val="lt1"/>
                </a:solidFill>
                <a:latin typeface="Saira"/>
                <a:ea typeface="Saira"/>
                <a:cs typeface="Saira"/>
                <a:sym typeface="Saira"/>
              </a:defRPr>
            </a:lvl5pPr>
            <a:lvl6pPr indent="0" lvl="5" marL="0" rtl="0" algn="ctr">
              <a:spcBef>
                <a:spcPts val="0"/>
              </a:spcBef>
              <a:buNone/>
              <a:defRPr b="0" i="0" sz="900">
                <a:solidFill>
                  <a:schemeClr val="lt1"/>
                </a:solidFill>
                <a:latin typeface="Saira"/>
                <a:ea typeface="Saira"/>
                <a:cs typeface="Saira"/>
                <a:sym typeface="Saira"/>
              </a:defRPr>
            </a:lvl6pPr>
            <a:lvl7pPr indent="0" lvl="6" marL="0" rtl="0" algn="ctr">
              <a:spcBef>
                <a:spcPts val="0"/>
              </a:spcBef>
              <a:buNone/>
              <a:defRPr b="0" i="0" sz="900">
                <a:solidFill>
                  <a:schemeClr val="lt1"/>
                </a:solidFill>
                <a:latin typeface="Saira"/>
                <a:ea typeface="Saira"/>
                <a:cs typeface="Saira"/>
                <a:sym typeface="Saira"/>
              </a:defRPr>
            </a:lvl7pPr>
            <a:lvl8pPr indent="0" lvl="7" marL="0" rtl="0" algn="ctr">
              <a:spcBef>
                <a:spcPts val="0"/>
              </a:spcBef>
              <a:buNone/>
              <a:defRPr b="0" i="0" sz="900">
                <a:solidFill>
                  <a:schemeClr val="lt1"/>
                </a:solidFill>
                <a:latin typeface="Saira"/>
                <a:ea typeface="Saira"/>
                <a:cs typeface="Saira"/>
                <a:sym typeface="Saira"/>
              </a:defRPr>
            </a:lvl8pPr>
            <a:lvl9pPr indent="0" lvl="8" marL="0" rtl="0" algn="ctr">
              <a:spcBef>
                <a:spcPts val="0"/>
              </a:spcBef>
              <a:buNone/>
              <a:defRPr b="0" i="0" sz="900">
                <a:solidFill>
                  <a:schemeClr val="lt1"/>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46" name="Google Shape;46;p5"/>
          <p:cNvPicPr preferRelativeResize="0"/>
          <p:nvPr/>
        </p:nvPicPr>
        <p:blipFill rotWithShape="1">
          <a:blip r:embed="rId2">
            <a:alphaModFix/>
          </a:blip>
          <a:srcRect b="0" l="0" r="0" t="0"/>
          <a:stretch/>
        </p:blipFill>
        <p:spPr>
          <a:xfrm>
            <a:off x="8434388" y="417365"/>
            <a:ext cx="291256" cy="292624"/>
          </a:xfrm>
          <a:prstGeom prst="rect">
            <a:avLst/>
          </a:prstGeom>
          <a:noFill/>
          <a:ln>
            <a:noFill/>
          </a:ln>
        </p:spPr>
      </p:pic>
      <p:sp>
        <p:nvSpPr>
          <p:cNvPr id="47" name="Google Shape;47;p5"/>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8" name="Google Shape;48;p5"/>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49" name="Google Shape;49;p5"/>
          <p:cNvCxnSpPr/>
          <p:nvPr/>
        </p:nvCxnSpPr>
        <p:spPr>
          <a:xfrm>
            <a:off x="8580497" y="4097216"/>
            <a:ext cx="0" cy="436200"/>
          </a:xfrm>
          <a:prstGeom prst="straightConnector1">
            <a:avLst/>
          </a:prstGeom>
          <a:noFill/>
          <a:ln cap="flat" cmpd="sng" w="19050">
            <a:solidFill>
              <a:schemeClr val="lt1"/>
            </a:solidFill>
            <a:prstDash val="solid"/>
            <a:miter lim="800000"/>
            <a:headEnd len="sm" w="sm" type="none"/>
            <a:tailEnd len="sm" w="sm" type="none"/>
          </a:ln>
        </p:spPr>
      </p:cxnSp>
      <p:sp>
        <p:nvSpPr>
          <p:cNvPr id="50" name="Google Shape;50;p5"/>
          <p:cNvSpPr txBox="1"/>
          <p:nvPr>
            <p:ph idx="1" type="body"/>
          </p:nvPr>
        </p:nvSpPr>
        <p:spPr>
          <a:xfrm>
            <a:off x="733010" y="2308161"/>
            <a:ext cx="4836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1" name="Google Shape;51;p5"/>
          <p:cNvSpPr txBox="1"/>
          <p:nvPr>
            <p:ph idx="2" type="body"/>
          </p:nvPr>
        </p:nvSpPr>
        <p:spPr>
          <a:xfrm>
            <a:off x="1284154" y="2308161"/>
            <a:ext cx="24960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2" name="Google Shape;52;p5"/>
          <p:cNvSpPr txBox="1"/>
          <p:nvPr>
            <p:ph idx="3" type="body"/>
          </p:nvPr>
        </p:nvSpPr>
        <p:spPr>
          <a:xfrm>
            <a:off x="4227320" y="2308161"/>
            <a:ext cx="4836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5"/>
          <p:cNvSpPr txBox="1"/>
          <p:nvPr>
            <p:ph idx="4" type="body"/>
          </p:nvPr>
        </p:nvSpPr>
        <p:spPr>
          <a:xfrm>
            <a:off x="4778464" y="2308161"/>
            <a:ext cx="2496000" cy="2059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lt1"/>
              </a:buClr>
              <a:buSzPts val="1500"/>
              <a:buNone/>
              <a:defRPr sz="1500">
                <a:solidFill>
                  <a:schemeClr val="lt1"/>
                </a:solidFill>
              </a:defRPr>
            </a:lvl1pPr>
            <a:lvl2pPr indent="-228600" lvl="1" marL="914400" rtl="0" algn="l">
              <a:lnSpc>
                <a:spcPct val="90000"/>
              </a:lnSpc>
              <a:spcBef>
                <a:spcPts val="1200"/>
              </a:spcBef>
              <a:spcAft>
                <a:spcPts val="0"/>
              </a:spcAft>
              <a:buClr>
                <a:schemeClr val="dk1"/>
              </a:buClr>
              <a:buSzPts val="1800"/>
              <a:buNone/>
              <a:defRPr/>
            </a:lvl2pPr>
            <a:lvl3pPr indent="-228600" lvl="2" marL="1371600" rtl="0" algn="l">
              <a:lnSpc>
                <a:spcPct val="90000"/>
              </a:lnSpc>
              <a:spcBef>
                <a:spcPts val="1200"/>
              </a:spcBef>
              <a:spcAft>
                <a:spcPts val="0"/>
              </a:spcAft>
              <a:buClr>
                <a:schemeClr val="dk1"/>
              </a:buClr>
              <a:buSzPts val="1500"/>
              <a:buNone/>
              <a:defRPr/>
            </a:lvl3pPr>
            <a:lvl4pPr indent="-228600" lvl="3" marL="1828800" rtl="0" algn="l">
              <a:lnSpc>
                <a:spcPct val="90000"/>
              </a:lnSpc>
              <a:spcBef>
                <a:spcPts val="1200"/>
              </a:spcBef>
              <a:spcAft>
                <a:spcPts val="0"/>
              </a:spcAft>
              <a:buClr>
                <a:schemeClr val="dk1"/>
              </a:buClr>
              <a:buSzPts val="1400"/>
              <a:buNone/>
              <a:defRPr/>
            </a:lvl4pPr>
            <a:lvl5pPr indent="-228600" lvl="4" marL="2286000" rtl="0" algn="l">
              <a:lnSpc>
                <a:spcPct val="90000"/>
              </a:lnSpc>
              <a:spcBef>
                <a:spcPts val="1200"/>
              </a:spcBef>
              <a:spcAft>
                <a:spcPts val="0"/>
              </a:spcAft>
              <a:buClr>
                <a:schemeClr val="dk1"/>
              </a:buClr>
              <a:buSzPts val="1400"/>
              <a:buNone/>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cxnSp>
        <p:nvCxnSpPr>
          <p:cNvPr id="54" name="Google Shape;54;p5"/>
          <p:cNvCxnSpPr/>
          <p:nvPr/>
        </p:nvCxnSpPr>
        <p:spPr>
          <a:xfrm>
            <a:off x="8580015" y="1829132"/>
            <a:ext cx="0" cy="1592400"/>
          </a:xfrm>
          <a:prstGeom prst="straightConnector1">
            <a:avLst/>
          </a:prstGeom>
          <a:noFill/>
          <a:ln cap="flat" cmpd="sng" w="19050">
            <a:solidFill>
              <a:schemeClr val="lt1"/>
            </a:solidFill>
            <a:prstDash val="solid"/>
            <a:miter lim="800000"/>
            <a:headEnd len="sm" w="sm" type="none"/>
            <a:tailEnd len="sm" w="sm" type="none"/>
          </a:ln>
        </p:spPr>
      </p:cxnSp>
      <p:sp>
        <p:nvSpPr>
          <p:cNvPr id="55" name="Google Shape;55;p5"/>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chemeClr val="lt1"/>
                </a:solidFill>
                <a:latin typeface="Saira"/>
                <a:ea typeface="Saira"/>
                <a:cs typeface="Saira"/>
                <a:sym typeface="Saira"/>
              </a:rPr>
              <a:t>GLA UNITED</a:t>
            </a:r>
            <a:endParaRPr sz="500"/>
          </a:p>
        </p:txBody>
      </p:sp>
      <p:sp>
        <p:nvSpPr>
          <p:cNvPr id="56" name="Google Shape;56;p5"/>
          <p:cNvSpPr txBox="1"/>
          <p:nvPr>
            <p:ph idx="5" type="subTitle"/>
          </p:nvPr>
        </p:nvSpPr>
        <p:spPr>
          <a:xfrm>
            <a:off x="733013" y="630975"/>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1 2">
  <p:cSld name="10_Agenda 2 Columns_1_2">
    <p:bg>
      <p:bgPr>
        <a:blipFill>
          <a:blip r:embed="rId2">
            <a:alphaModFix/>
          </a:blip>
          <a:stretch>
            <a:fillRect/>
          </a:stretch>
        </a:blipFill>
      </p:bgPr>
    </p:bg>
    <p:spTree>
      <p:nvGrpSpPr>
        <p:cNvPr id="524" name="Shape 524"/>
        <p:cNvGrpSpPr/>
        <p:nvPr/>
      </p:nvGrpSpPr>
      <p:grpSpPr>
        <a:xfrm>
          <a:off x="0" y="0"/>
          <a:ext cx="0" cy="0"/>
          <a:chOff x="0" y="0"/>
          <a:chExt cx="0" cy="0"/>
        </a:xfrm>
      </p:grpSpPr>
      <p:sp>
        <p:nvSpPr>
          <p:cNvPr id="525" name="Google Shape;525;p41"/>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526" name="Google Shape;526;p41"/>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527" name="Google Shape;527;p41"/>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528" name="Google Shape;528;p41"/>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529" name="Google Shape;529;p41"/>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530" name="Google Shape;530;p41"/>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531" name="Google Shape;531;p41"/>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2" name="Google Shape;532;p41"/>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533" name="Google Shape;533;p41"/>
          <p:cNvPicPr preferRelativeResize="0"/>
          <p:nvPr/>
        </p:nvPicPr>
        <p:blipFill>
          <a:blip r:embed="rId4">
            <a:alphaModFix/>
          </a:blip>
          <a:stretch>
            <a:fillRect/>
          </a:stretch>
        </p:blipFill>
        <p:spPr>
          <a:xfrm>
            <a:off x="884100" y="2271713"/>
            <a:ext cx="1428750" cy="1428750"/>
          </a:xfrm>
          <a:prstGeom prst="rect">
            <a:avLst/>
          </a:prstGeom>
          <a:noFill/>
          <a:ln>
            <a:noFill/>
          </a:ln>
        </p:spPr>
      </p:pic>
      <p:pic>
        <p:nvPicPr>
          <p:cNvPr id="534" name="Google Shape;534;p41"/>
          <p:cNvPicPr preferRelativeResize="0"/>
          <p:nvPr/>
        </p:nvPicPr>
        <p:blipFill>
          <a:blip r:embed="rId4">
            <a:alphaModFix/>
          </a:blip>
          <a:stretch>
            <a:fillRect/>
          </a:stretch>
        </p:blipFill>
        <p:spPr>
          <a:xfrm>
            <a:off x="2739131" y="2271713"/>
            <a:ext cx="1428750" cy="1428750"/>
          </a:xfrm>
          <a:prstGeom prst="rect">
            <a:avLst/>
          </a:prstGeom>
          <a:noFill/>
          <a:ln>
            <a:noFill/>
          </a:ln>
        </p:spPr>
      </p:pic>
      <p:pic>
        <p:nvPicPr>
          <p:cNvPr id="535" name="Google Shape;535;p41"/>
          <p:cNvPicPr preferRelativeResize="0"/>
          <p:nvPr/>
        </p:nvPicPr>
        <p:blipFill>
          <a:blip r:embed="rId4">
            <a:alphaModFix/>
          </a:blip>
          <a:stretch>
            <a:fillRect/>
          </a:stretch>
        </p:blipFill>
        <p:spPr>
          <a:xfrm>
            <a:off x="4594163" y="2271713"/>
            <a:ext cx="1428750" cy="1428750"/>
          </a:xfrm>
          <a:prstGeom prst="rect">
            <a:avLst/>
          </a:prstGeom>
          <a:noFill/>
          <a:ln>
            <a:noFill/>
          </a:ln>
        </p:spPr>
      </p:pic>
      <p:pic>
        <p:nvPicPr>
          <p:cNvPr id="536" name="Google Shape;536;p41"/>
          <p:cNvPicPr preferRelativeResize="0"/>
          <p:nvPr/>
        </p:nvPicPr>
        <p:blipFill>
          <a:blip r:embed="rId4">
            <a:alphaModFix/>
          </a:blip>
          <a:stretch>
            <a:fillRect/>
          </a:stretch>
        </p:blipFill>
        <p:spPr>
          <a:xfrm>
            <a:off x="6449194" y="2271713"/>
            <a:ext cx="1428750" cy="1428750"/>
          </a:xfrm>
          <a:prstGeom prst="rect">
            <a:avLst/>
          </a:prstGeom>
          <a:noFill/>
          <a:ln>
            <a:noFill/>
          </a:ln>
        </p:spPr>
      </p:pic>
      <p:sp>
        <p:nvSpPr>
          <p:cNvPr id="537" name="Google Shape;537;p41"/>
          <p:cNvSpPr txBox="1"/>
          <p:nvPr>
            <p:ph idx="3" type="subTitle"/>
          </p:nvPr>
        </p:nvSpPr>
        <p:spPr>
          <a:xfrm>
            <a:off x="73301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38" name="Google Shape;538;p41"/>
          <p:cNvSpPr txBox="1"/>
          <p:nvPr>
            <p:ph idx="4" type="subTitle"/>
          </p:nvPr>
        </p:nvSpPr>
        <p:spPr>
          <a:xfrm>
            <a:off x="2588034"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39" name="Google Shape;539;p41"/>
          <p:cNvSpPr txBox="1"/>
          <p:nvPr>
            <p:ph idx="5" type="subTitle"/>
          </p:nvPr>
        </p:nvSpPr>
        <p:spPr>
          <a:xfrm>
            <a:off x="443320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40" name="Google Shape;540;p41"/>
          <p:cNvSpPr txBox="1"/>
          <p:nvPr>
            <p:ph idx="6" type="subTitle"/>
          </p:nvPr>
        </p:nvSpPr>
        <p:spPr>
          <a:xfrm>
            <a:off x="6294600"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41" name="Google Shape;541;p41"/>
          <p:cNvSpPr/>
          <p:nvPr/>
        </p:nvSpPr>
        <p:spPr>
          <a:xfrm>
            <a:off x="955838" y="2968950"/>
            <a:ext cx="70653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grpSp>
        <p:nvGrpSpPr>
          <p:cNvPr id="542" name="Google Shape;542;p41"/>
          <p:cNvGrpSpPr/>
          <p:nvPr/>
        </p:nvGrpSpPr>
        <p:grpSpPr>
          <a:xfrm>
            <a:off x="8015961" y="2849794"/>
            <a:ext cx="273807" cy="273807"/>
            <a:chOff x="10719525" y="3730000"/>
            <a:chExt cx="504900" cy="504900"/>
          </a:xfrm>
        </p:grpSpPr>
        <p:sp>
          <p:nvSpPr>
            <p:cNvPr id="543" name="Google Shape;543;p41"/>
            <p:cNvSpPr/>
            <p:nvPr/>
          </p:nvSpPr>
          <p:spPr>
            <a:xfrm>
              <a:off x="10719525" y="3730000"/>
              <a:ext cx="504900" cy="504900"/>
            </a:xfrm>
            <a:prstGeom prst="ellipse">
              <a:avLst/>
            </a:prstGeom>
            <a:noFill/>
            <a:ln cap="flat" cmpd="sng" w="19050">
              <a:solidFill>
                <a:srgbClr val="3B444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pic>
          <p:nvPicPr>
            <p:cNvPr id="544" name="Google Shape;544;p41"/>
            <p:cNvPicPr preferRelativeResize="0"/>
            <p:nvPr/>
          </p:nvPicPr>
          <p:blipFill>
            <a:blip r:embed="rId5">
              <a:alphaModFix/>
            </a:blip>
            <a:stretch>
              <a:fillRect/>
            </a:stretch>
          </p:blipFill>
          <p:spPr>
            <a:xfrm>
              <a:off x="10901225" y="3869600"/>
              <a:ext cx="141500" cy="213493"/>
            </a:xfrm>
            <a:prstGeom prst="rect">
              <a:avLst/>
            </a:prstGeom>
            <a:noFill/>
            <a:ln>
              <a:noFill/>
            </a:ln>
          </p:spPr>
        </p:pic>
      </p:grpSp>
      <p:sp>
        <p:nvSpPr>
          <p:cNvPr id="545" name="Google Shape;545;p41"/>
          <p:cNvSpPr txBox="1"/>
          <p:nvPr>
            <p:ph idx="7" type="subTitle"/>
          </p:nvPr>
        </p:nvSpPr>
        <p:spPr>
          <a:xfrm>
            <a:off x="1070138"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46" name="Google Shape;546;p41"/>
          <p:cNvSpPr txBox="1"/>
          <p:nvPr>
            <p:ph idx="8" type="subTitle"/>
          </p:nvPr>
        </p:nvSpPr>
        <p:spPr>
          <a:xfrm>
            <a:off x="1051950"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47" name="Google Shape;547;p41"/>
          <p:cNvSpPr/>
          <p:nvPr/>
        </p:nvSpPr>
        <p:spPr>
          <a:xfrm>
            <a:off x="105195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48" name="Google Shape;548;p41"/>
          <p:cNvSpPr txBox="1"/>
          <p:nvPr>
            <p:ph idx="9" type="subTitle"/>
          </p:nvPr>
        </p:nvSpPr>
        <p:spPr>
          <a:xfrm>
            <a:off x="1051913"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49" name="Google Shape;549;p41"/>
          <p:cNvSpPr txBox="1"/>
          <p:nvPr>
            <p:ph idx="13" type="subTitle"/>
          </p:nvPr>
        </p:nvSpPr>
        <p:spPr>
          <a:xfrm>
            <a:off x="2916094"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0" name="Google Shape;550;p41"/>
          <p:cNvSpPr txBox="1"/>
          <p:nvPr>
            <p:ph idx="14" type="subTitle"/>
          </p:nvPr>
        </p:nvSpPr>
        <p:spPr>
          <a:xfrm>
            <a:off x="2897906"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1" name="Google Shape;551;p41"/>
          <p:cNvSpPr txBox="1"/>
          <p:nvPr>
            <p:ph idx="15" type="subTitle"/>
          </p:nvPr>
        </p:nvSpPr>
        <p:spPr>
          <a:xfrm>
            <a:off x="2897869"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52" name="Google Shape;552;p41"/>
          <p:cNvSpPr txBox="1"/>
          <p:nvPr>
            <p:ph idx="16" type="subTitle"/>
          </p:nvPr>
        </p:nvSpPr>
        <p:spPr>
          <a:xfrm>
            <a:off x="4771125"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3" name="Google Shape;553;p41"/>
          <p:cNvSpPr txBox="1"/>
          <p:nvPr>
            <p:ph idx="17" type="subTitle"/>
          </p:nvPr>
        </p:nvSpPr>
        <p:spPr>
          <a:xfrm>
            <a:off x="4752938"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4" name="Google Shape;554;p41"/>
          <p:cNvSpPr txBox="1"/>
          <p:nvPr>
            <p:ph idx="18" type="subTitle"/>
          </p:nvPr>
        </p:nvSpPr>
        <p:spPr>
          <a:xfrm>
            <a:off x="4752900"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55" name="Google Shape;555;p41"/>
          <p:cNvSpPr txBox="1"/>
          <p:nvPr>
            <p:ph idx="19" type="subTitle"/>
          </p:nvPr>
        </p:nvSpPr>
        <p:spPr>
          <a:xfrm>
            <a:off x="6626156"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6" name="Google Shape;556;p41"/>
          <p:cNvSpPr txBox="1"/>
          <p:nvPr>
            <p:ph idx="20" type="subTitle"/>
          </p:nvPr>
        </p:nvSpPr>
        <p:spPr>
          <a:xfrm>
            <a:off x="6607969"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57" name="Google Shape;557;p41"/>
          <p:cNvSpPr txBox="1"/>
          <p:nvPr>
            <p:ph idx="21" type="subTitle"/>
          </p:nvPr>
        </p:nvSpPr>
        <p:spPr>
          <a:xfrm>
            <a:off x="6607931"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58" name="Google Shape;558;p41"/>
          <p:cNvSpPr/>
          <p:nvPr/>
        </p:nvSpPr>
        <p:spPr>
          <a:xfrm>
            <a:off x="2906913"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59" name="Google Shape;559;p41"/>
          <p:cNvSpPr/>
          <p:nvPr/>
        </p:nvSpPr>
        <p:spPr>
          <a:xfrm>
            <a:off x="4761925"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60" name="Google Shape;560;p41"/>
          <p:cNvSpPr/>
          <p:nvPr/>
        </p:nvSpPr>
        <p:spPr>
          <a:xfrm>
            <a:off x="660780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1 1">
  <p:cSld name="10_Agenda 2 Columns_1_1">
    <p:bg>
      <p:bgPr>
        <a:blipFill>
          <a:blip r:embed="rId2">
            <a:alphaModFix/>
          </a:blip>
          <a:stretch>
            <a:fillRect/>
          </a:stretch>
        </a:blipFill>
      </p:bgPr>
    </p:bg>
    <p:spTree>
      <p:nvGrpSpPr>
        <p:cNvPr id="561" name="Shape 561"/>
        <p:cNvGrpSpPr/>
        <p:nvPr/>
      </p:nvGrpSpPr>
      <p:grpSpPr>
        <a:xfrm>
          <a:off x="0" y="0"/>
          <a:ext cx="0" cy="0"/>
          <a:chOff x="0" y="0"/>
          <a:chExt cx="0" cy="0"/>
        </a:xfrm>
      </p:grpSpPr>
      <p:sp>
        <p:nvSpPr>
          <p:cNvPr id="562" name="Google Shape;562;p42"/>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563" name="Google Shape;563;p42"/>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564" name="Google Shape;564;p42"/>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565" name="Google Shape;565;p42"/>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566" name="Google Shape;566;p42"/>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567" name="Google Shape;567;p42"/>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568" name="Google Shape;568;p42"/>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9" name="Google Shape;569;p42"/>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570" name="Google Shape;570;p42"/>
          <p:cNvPicPr preferRelativeResize="0"/>
          <p:nvPr/>
        </p:nvPicPr>
        <p:blipFill>
          <a:blip r:embed="rId4">
            <a:alphaModFix/>
          </a:blip>
          <a:stretch>
            <a:fillRect/>
          </a:stretch>
        </p:blipFill>
        <p:spPr>
          <a:xfrm>
            <a:off x="884100" y="2271713"/>
            <a:ext cx="1428750" cy="1428750"/>
          </a:xfrm>
          <a:prstGeom prst="rect">
            <a:avLst/>
          </a:prstGeom>
          <a:noFill/>
          <a:ln>
            <a:noFill/>
          </a:ln>
        </p:spPr>
      </p:pic>
      <p:pic>
        <p:nvPicPr>
          <p:cNvPr id="571" name="Google Shape;571;p42"/>
          <p:cNvPicPr preferRelativeResize="0"/>
          <p:nvPr/>
        </p:nvPicPr>
        <p:blipFill>
          <a:blip r:embed="rId4">
            <a:alphaModFix/>
          </a:blip>
          <a:stretch>
            <a:fillRect/>
          </a:stretch>
        </p:blipFill>
        <p:spPr>
          <a:xfrm>
            <a:off x="2739131" y="2271713"/>
            <a:ext cx="1428750" cy="1428750"/>
          </a:xfrm>
          <a:prstGeom prst="rect">
            <a:avLst/>
          </a:prstGeom>
          <a:noFill/>
          <a:ln>
            <a:noFill/>
          </a:ln>
        </p:spPr>
      </p:pic>
      <p:pic>
        <p:nvPicPr>
          <p:cNvPr id="572" name="Google Shape;572;p42"/>
          <p:cNvPicPr preferRelativeResize="0"/>
          <p:nvPr/>
        </p:nvPicPr>
        <p:blipFill>
          <a:blip r:embed="rId4">
            <a:alphaModFix/>
          </a:blip>
          <a:stretch>
            <a:fillRect/>
          </a:stretch>
        </p:blipFill>
        <p:spPr>
          <a:xfrm>
            <a:off x="4594163" y="2271713"/>
            <a:ext cx="1428750" cy="1428750"/>
          </a:xfrm>
          <a:prstGeom prst="rect">
            <a:avLst/>
          </a:prstGeom>
          <a:noFill/>
          <a:ln>
            <a:noFill/>
          </a:ln>
        </p:spPr>
      </p:pic>
      <p:sp>
        <p:nvSpPr>
          <p:cNvPr id="573" name="Google Shape;573;p42"/>
          <p:cNvSpPr txBox="1"/>
          <p:nvPr>
            <p:ph idx="3" type="subTitle"/>
          </p:nvPr>
        </p:nvSpPr>
        <p:spPr>
          <a:xfrm>
            <a:off x="73301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74" name="Google Shape;574;p42"/>
          <p:cNvSpPr txBox="1"/>
          <p:nvPr>
            <p:ph idx="4" type="subTitle"/>
          </p:nvPr>
        </p:nvSpPr>
        <p:spPr>
          <a:xfrm>
            <a:off x="2588034"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75" name="Google Shape;575;p42"/>
          <p:cNvSpPr txBox="1"/>
          <p:nvPr>
            <p:ph idx="5" type="subTitle"/>
          </p:nvPr>
        </p:nvSpPr>
        <p:spPr>
          <a:xfrm>
            <a:off x="443320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76" name="Google Shape;576;p42"/>
          <p:cNvSpPr/>
          <p:nvPr/>
        </p:nvSpPr>
        <p:spPr>
          <a:xfrm>
            <a:off x="955838" y="2968950"/>
            <a:ext cx="49680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77" name="Google Shape;577;p42"/>
          <p:cNvSpPr txBox="1"/>
          <p:nvPr>
            <p:ph idx="6" type="subTitle"/>
          </p:nvPr>
        </p:nvSpPr>
        <p:spPr>
          <a:xfrm>
            <a:off x="1070138"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78" name="Google Shape;578;p42"/>
          <p:cNvSpPr txBox="1"/>
          <p:nvPr>
            <p:ph idx="7" type="subTitle"/>
          </p:nvPr>
        </p:nvSpPr>
        <p:spPr>
          <a:xfrm>
            <a:off x="1051950"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79" name="Google Shape;579;p42"/>
          <p:cNvSpPr/>
          <p:nvPr/>
        </p:nvSpPr>
        <p:spPr>
          <a:xfrm>
            <a:off x="105195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80" name="Google Shape;580;p42"/>
          <p:cNvSpPr txBox="1"/>
          <p:nvPr>
            <p:ph idx="8" type="subTitle"/>
          </p:nvPr>
        </p:nvSpPr>
        <p:spPr>
          <a:xfrm>
            <a:off x="1051913"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81" name="Google Shape;581;p42"/>
          <p:cNvSpPr txBox="1"/>
          <p:nvPr>
            <p:ph idx="9" type="subTitle"/>
          </p:nvPr>
        </p:nvSpPr>
        <p:spPr>
          <a:xfrm>
            <a:off x="2916094"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82" name="Google Shape;582;p42"/>
          <p:cNvSpPr txBox="1"/>
          <p:nvPr>
            <p:ph idx="13" type="subTitle"/>
          </p:nvPr>
        </p:nvSpPr>
        <p:spPr>
          <a:xfrm>
            <a:off x="2897906"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83" name="Google Shape;583;p42"/>
          <p:cNvSpPr txBox="1"/>
          <p:nvPr>
            <p:ph idx="14" type="subTitle"/>
          </p:nvPr>
        </p:nvSpPr>
        <p:spPr>
          <a:xfrm>
            <a:off x="2897869"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84" name="Google Shape;584;p42"/>
          <p:cNvSpPr txBox="1"/>
          <p:nvPr>
            <p:ph idx="15" type="subTitle"/>
          </p:nvPr>
        </p:nvSpPr>
        <p:spPr>
          <a:xfrm>
            <a:off x="4771125"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85" name="Google Shape;585;p42"/>
          <p:cNvSpPr txBox="1"/>
          <p:nvPr>
            <p:ph idx="16" type="subTitle"/>
          </p:nvPr>
        </p:nvSpPr>
        <p:spPr>
          <a:xfrm>
            <a:off x="4752938"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586" name="Google Shape;586;p42"/>
          <p:cNvSpPr txBox="1"/>
          <p:nvPr>
            <p:ph idx="17" type="subTitle"/>
          </p:nvPr>
        </p:nvSpPr>
        <p:spPr>
          <a:xfrm>
            <a:off x="4752900"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587" name="Google Shape;587;p42"/>
          <p:cNvSpPr/>
          <p:nvPr/>
        </p:nvSpPr>
        <p:spPr>
          <a:xfrm>
            <a:off x="2906913"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588" name="Google Shape;588;p42"/>
          <p:cNvSpPr/>
          <p:nvPr/>
        </p:nvSpPr>
        <p:spPr>
          <a:xfrm>
            <a:off x="4761925"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1 1 1">
  <p:cSld name="10_Agenda 2 Columns_1_1_1">
    <p:bg>
      <p:bgPr>
        <a:blipFill>
          <a:blip r:embed="rId2">
            <a:alphaModFix/>
          </a:blip>
          <a:stretch>
            <a:fillRect/>
          </a:stretch>
        </a:blipFill>
      </p:bgPr>
    </p:bg>
    <p:spTree>
      <p:nvGrpSpPr>
        <p:cNvPr id="589" name="Shape 589"/>
        <p:cNvGrpSpPr/>
        <p:nvPr/>
      </p:nvGrpSpPr>
      <p:grpSpPr>
        <a:xfrm>
          <a:off x="0" y="0"/>
          <a:ext cx="0" cy="0"/>
          <a:chOff x="0" y="0"/>
          <a:chExt cx="0" cy="0"/>
        </a:xfrm>
      </p:grpSpPr>
      <p:sp>
        <p:nvSpPr>
          <p:cNvPr id="590" name="Google Shape;590;p43"/>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591" name="Google Shape;591;p43"/>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592" name="Google Shape;592;p43"/>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593" name="Google Shape;593;p43"/>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594" name="Google Shape;594;p43"/>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595" name="Google Shape;595;p43"/>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596" name="Google Shape;596;p43"/>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7" name="Google Shape;597;p43"/>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598" name="Google Shape;598;p43"/>
          <p:cNvPicPr preferRelativeResize="0"/>
          <p:nvPr/>
        </p:nvPicPr>
        <p:blipFill>
          <a:blip r:embed="rId4">
            <a:alphaModFix/>
          </a:blip>
          <a:stretch>
            <a:fillRect/>
          </a:stretch>
        </p:blipFill>
        <p:spPr>
          <a:xfrm>
            <a:off x="884100" y="2271713"/>
            <a:ext cx="1428750" cy="1428750"/>
          </a:xfrm>
          <a:prstGeom prst="rect">
            <a:avLst/>
          </a:prstGeom>
          <a:noFill/>
          <a:ln>
            <a:noFill/>
          </a:ln>
        </p:spPr>
      </p:pic>
      <p:pic>
        <p:nvPicPr>
          <p:cNvPr id="599" name="Google Shape;599;p43"/>
          <p:cNvPicPr preferRelativeResize="0"/>
          <p:nvPr/>
        </p:nvPicPr>
        <p:blipFill>
          <a:blip r:embed="rId4">
            <a:alphaModFix/>
          </a:blip>
          <a:stretch>
            <a:fillRect/>
          </a:stretch>
        </p:blipFill>
        <p:spPr>
          <a:xfrm>
            <a:off x="2739131" y="2271713"/>
            <a:ext cx="1428750" cy="1428750"/>
          </a:xfrm>
          <a:prstGeom prst="rect">
            <a:avLst/>
          </a:prstGeom>
          <a:noFill/>
          <a:ln>
            <a:noFill/>
          </a:ln>
        </p:spPr>
      </p:pic>
      <p:sp>
        <p:nvSpPr>
          <p:cNvPr id="600" name="Google Shape;600;p43"/>
          <p:cNvSpPr txBox="1"/>
          <p:nvPr>
            <p:ph idx="3" type="subTitle"/>
          </p:nvPr>
        </p:nvSpPr>
        <p:spPr>
          <a:xfrm>
            <a:off x="73301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1" name="Google Shape;601;p43"/>
          <p:cNvSpPr txBox="1"/>
          <p:nvPr>
            <p:ph idx="4" type="subTitle"/>
          </p:nvPr>
        </p:nvSpPr>
        <p:spPr>
          <a:xfrm>
            <a:off x="2588034"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2" name="Google Shape;602;p43"/>
          <p:cNvSpPr/>
          <p:nvPr/>
        </p:nvSpPr>
        <p:spPr>
          <a:xfrm>
            <a:off x="955838" y="2968950"/>
            <a:ext cx="31050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603" name="Google Shape;603;p43"/>
          <p:cNvSpPr txBox="1"/>
          <p:nvPr>
            <p:ph idx="5" type="subTitle"/>
          </p:nvPr>
        </p:nvSpPr>
        <p:spPr>
          <a:xfrm>
            <a:off x="1070138"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4" name="Google Shape;604;p43"/>
          <p:cNvSpPr txBox="1"/>
          <p:nvPr>
            <p:ph idx="6" type="subTitle"/>
          </p:nvPr>
        </p:nvSpPr>
        <p:spPr>
          <a:xfrm>
            <a:off x="1051950"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5" name="Google Shape;605;p43"/>
          <p:cNvSpPr/>
          <p:nvPr/>
        </p:nvSpPr>
        <p:spPr>
          <a:xfrm>
            <a:off x="105195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606" name="Google Shape;606;p43"/>
          <p:cNvSpPr txBox="1"/>
          <p:nvPr>
            <p:ph idx="7" type="subTitle"/>
          </p:nvPr>
        </p:nvSpPr>
        <p:spPr>
          <a:xfrm>
            <a:off x="1051913"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607" name="Google Shape;607;p43"/>
          <p:cNvSpPr txBox="1"/>
          <p:nvPr>
            <p:ph idx="8" type="subTitle"/>
          </p:nvPr>
        </p:nvSpPr>
        <p:spPr>
          <a:xfrm>
            <a:off x="2916094"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8" name="Google Shape;608;p43"/>
          <p:cNvSpPr txBox="1"/>
          <p:nvPr>
            <p:ph idx="9" type="subTitle"/>
          </p:nvPr>
        </p:nvSpPr>
        <p:spPr>
          <a:xfrm>
            <a:off x="2897906"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09" name="Google Shape;609;p43"/>
          <p:cNvSpPr txBox="1"/>
          <p:nvPr>
            <p:ph idx="13" type="subTitle"/>
          </p:nvPr>
        </p:nvSpPr>
        <p:spPr>
          <a:xfrm>
            <a:off x="2897869"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
        <p:nvSpPr>
          <p:cNvPr id="610" name="Google Shape;610;p43"/>
          <p:cNvSpPr/>
          <p:nvPr/>
        </p:nvSpPr>
        <p:spPr>
          <a:xfrm>
            <a:off x="2906913"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Agenda 2 Columns 1 1 1 1">
  <p:cSld name="10_Agenda 2 Columns_1_1_1_1">
    <p:bg>
      <p:bgPr>
        <a:blipFill>
          <a:blip r:embed="rId2">
            <a:alphaModFix/>
          </a:blip>
          <a:stretch>
            <a:fillRect/>
          </a:stretch>
        </a:blipFill>
      </p:bgPr>
    </p:bg>
    <p:spTree>
      <p:nvGrpSpPr>
        <p:cNvPr id="611" name="Shape 611"/>
        <p:cNvGrpSpPr/>
        <p:nvPr/>
      </p:nvGrpSpPr>
      <p:grpSpPr>
        <a:xfrm>
          <a:off x="0" y="0"/>
          <a:ext cx="0" cy="0"/>
          <a:chOff x="0" y="0"/>
          <a:chExt cx="0" cy="0"/>
        </a:xfrm>
      </p:grpSpPr>
      <p:sp>
        <p:nvSpPr>
          <p:cNvPr id="612" name="Google Shape;612;p44"/>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613" name="Google Shape;613;p44"/>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614" name="Google Shape;614;p44"/>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615" name="Google Shape;615;p44"/>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616" name="Google Shape;616;p44"/>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617" name="Google Shape;617;p44"/>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618" name="Google Shape;618;p44"/>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9" name="Google Shape;619;p44"/>
          <p:cNvSpPr txBox="1"/>
          <p:nvPr>
            <p:ph idx="2" type="subTitle"/>
          </p:nvPr>
        </p:nvSpPr>
        <p:spPr>
          <a:xfrm>
            <a:off x="733010" y="1464013"/>
            <a:ext cx="37002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pic>
        <p:nvPicPr>
          <p:cNvPr id="620" name="Google Shape;620;p44"/>
          <p:cNvPicPr preferRelativeResize="0"/>
          <p:nvPr/>
        </p:nvPicPr>
        <p:blipFill>
          <a:blip r:embed="rId4">
            <a:alphaModFix/>
          </a:blip>
          <a:stretch>
            <a:fillRect/>
          </a:stretch>
        </p:blipFill>
        <p:spPr>
          <a:xfrm>
            <a:off x="884100" y="2271713"/>
            <a:ext cx="1428750" cy="1428750"/>
          </a:xfrm>
          <a:prstGeom prst="rect">
            <a:avLst/>
          </a:prstGeom>
          <a:noFill/>
          <a:ln>
            <a:noFill/>
          </a:ln>
        </p:spPr>
      </p:pic>
      <p:sp>
        <p:nvSpPr>
          <p:cNvPr id="621" name="Google Shape;621;p44"/>
          <p:cNvSpPr txBox="1"/>
          <p:nvPr>
            <p:ph idx="3" type="subTitle"/>
          </p:nvPr>
        </p:nvSpPr>
        <p:spPr>
          <a:xfrm>
            <a:off x="733013" y="383261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22" name="Google Shape;622;p44"/>
          <p:cNvSpPr/>
          <p:nvPr/>
        </p:nvSpPr>
        <p:spPr>
          <a:xfrm>
            <a:off x="955838" y="2968950"/>
            <a:ext cx="12690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623" name="Google Shape;623;p44"/>
          <p:cNvSpPr txBox="1"/>
          <p:nvPr>
            <p:ph idx="4" type="subTitle"/>
          </p:nvPr>
        </p:nvSpPr>
        <p:spPr>
          <a:xfrm>
            <a:off x="1070138" y="2626050"/>
            <a:ext cx="1093200" cy="3786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800"/>
              </a:spcBef>
              <a:spcAft>
                <a:spcPts val="0"/>
              </a:spcAft>
              <a:buClr>
                <a:srgbClr val="E3B886"/>
              </a:buClr>
              <a:buSzPts val="4500"/>
              <a:buFont typeface="Saira Medium"/>
              <a:buNone/>
              <a:defRPr i="0" sz="45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24" name="Google Shape;624;p44"/>
          <p:cNvSpPr txBox="1"/>
          <p:nvPr>
            <p:ph idx="5" type="subTitle"/>
          </p:nvPr>
        </p:nvSpPr>
        <p:spPr>
          <a:xfrm>
            <a:off x="1051950" y="3063619"/>
            <a:ext cx="1093200" cy="209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900"/>
              <a:buFont typeface="Saira Medium"/>
              <a:buNone/>
              <a:defRPr i="0" sz="9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25" name="Google Shape;625;p44"/>
          <p:cNvSpPr/>
          <p:nvPr/>
        </p:nvSpPr>
        <p:spPr>
          <a:xfrm>
            <a:off x="1051950" y="2977088"/>
            <a:ext cx="1093200" cy="18000"/>
          </a:xfrm>
          <a:prstGeom prst="rect">
            <a:avLst/>
          </a:prstGeom>
          <a:solidFill>
            <a:srgbClr val="202124"/>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626" name="Google Shape;626;p44"/>
          <p:cNvSpPr txBox="1"/>
          <p:nvPr>
            <p:ph idx="6" type="subTitle"/>
          </p:nvPr>
        </p:nvSpPr>
        <p:spPr>
          <a:xfrm>
            <a:off x="1051913" y="3244219"/>
            <a:ext cx="1093200" cy="292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4100"/>
              <a:buFont typeface="Saira Medium"/>
              <a:buNone/>
              <a:defRPr i="0" sz="4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4100"/>
              <a:buFont typeface="Saira Medium"/>
              <a:buNone/>
              <a:defRPr sz="4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4100"/>
              <a:buFont typeface="Saira Medium"/>
              <a:buNone/>
              <a:defRPr sz="4100">
                <a:solidFill>
                  <a:srgbClr val="E3B886"/>
                </a:solidFill>
                <a:latin typeface="Saira Medium"/>
                <a:ea typeface="Saira Medium"/>
                <a:cs typeface="Saira Medium"/>
                <a:sym typeface="Saira Medium"/>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blipFill>
          <a:blip r:embed="rId2">
            <a:alphaModFix/>
          </a:blip>
          <a:stretch>
            <a:fillRect/>
          </a:stretch>
        </a:blipFill>
      </p:bgPr>
    </p:bg>
    <p:spTree>
      <p:nvGrpSpPr>
        <p:cNvPr id="627" name="Shape 627"/>
        <p:cNvGrpSpPr/>
        <p:nvPr/>
      </p:nvGrpSpPr>
      <p:grpSpPr>
        <a:xfrm>
          <a:off x="0" y="0"/>
          <a:ext cx="0" cy="0"/>
          <a:chOff x="0" y="0"/>
          <a:chExt cx="0" cy="0"/>
        </a:xfrm>
      </p:grpSpPr>
      <p:sp>
        <p:nvSpPr>
          <p:cNvPr id="628" name="Google Shape;628;p45"/>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629" name="Google Shape;629;p45"/>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630" name="Google Shape;630;p45"/>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631" name="Google Shape;631;p45"/>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632" name="Google Shape;632;p45"/>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633" name="Google Shape;633;p45"/>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634" name="Google Shape;634;p45"/>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5" name="Google Shape;635;p45"/>
          <p:cNvSpPr txBox="1"/>
          <p:nvPr>
            <p:ph idx="2" type="subTitle"/>
          </p:nvPr>
        </p:nvSpPr>
        <p:spPr>
          <a:xfrm>
            <a:off x="73301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36" name="Google Shape;636;p45"/>
          <p:cNvSpPr txBox="1"/>
          <p:nvPr>
            <p:ph idx="3" type="subTitle"/>
          </p:nvPr>
        </p:nvSpPr>
        <p:spPr>
          <a:xfrm>
            <a:off x="2588034"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37" name="Google Shape;637;p45"/>
          <p:cNvSpPr txBox="1"/>
          <p:nvPr>
            <p:ph idx="4" type="subTitle"/>
          </p:nvPr>
        </p:nvSpPr>
        <p:spPr>
          <a:xfrm>
            <a:off x="443320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38" name="Google Shape;638;p45"/>
          <p:cNvSpPr txBox="1"/>
          <p:nvPr>
            <p:ph idx="5" type="subTitle"/>
          </p:nvPr>
        </p:nvSpPr>
        <p:spPr>
          <a:xfrm>
            <a:off x="6294600"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39" name="Google Shape;639;p45"/>
          <p:cNvSpPr/>
          <p:nvPr/>
        </p:nvSpPr>
        <p:spPr>
          <a:xfrm>
            <a:off x="1240138" y="2968950"/>
            <a:ext cx="62175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grpSp>
        <p:nvGrpSpPr>
          <p:cNvPr id="640" name="Google Shape;640;p45"/>
          <p:cNvGrpSpPr/>
          <p:nvPr/>
        </p:nvGrpSpPr>
        <p:grpSpPr>
          <a:xfrm>
            <a:off x="8015961" y="2849794"/>
            <a:ext cx="273807" cy="273807"/>
            <a:chOff x="10719525" y="3730000"/>
            <a:chExt cx="504900" cy="504900"/>
          </a:xfrm>
        </p:grpSpPr>
        <p:sp>
          <p:nvSpPr>
            <p:cNvPr id="641" name="Google Shape;641;p45"/>
            <p:cNvSpPr/>
            <p:nvPr/>
          </p:nvSpPr>
          <p:spPr>
            <a:xfrm>
              <a:off x="10719525" y="3730000"/>
              <a:ext cx="504900" cy="504900"/>
            </a:xfrm>
            <a:prstGeom prst="ellipse">
              <a:avLst/>
            </a:prstGeom>
            <a:noFill/>
            <a:ln cap="flat" cmpd="sng" w="19050">
              <a:solidFill>
                <a:srgbClr val="3B444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pic>
          <p:nvPicPr>
            <p:cNvPr id="642" name="Google Shape;642;p45"/>
            <p:cNvPicPr preferRelativeResize="0"/>
            <p:nvPr/>
          </p:nvPicPr>
          <p:blipFill>
            <a:blip r:embed="rId4">
              <a:alphaModFix/>
            </a:blip>
            <a:stretch>
              <a:fillRect/>
            </a:stretch>
          </p:blipFill>
          <p:spPr>
            <a:xfrm>
              <a:off x="10901225" y="3869600"/>
              <a:ext cx="141500" cy="213493"/>
            </a:xfrm>
            <a:prstGeom prst="rect">
              <a:avLst/>
            </a:prstGeom>
            <a:noFill/>
            <a:ln>
              <a:noFill/>
            </a:ln>
          </p:spPr>
        </p:pic>
      </p:grpSp>
      <p:sp>
        <p:nvSpPr>
          <p:cNvPr id="643" name="Google Shape;643;p45"/>
          <p:cNvSpPr/>
          <p:nvPr/>
        </p:nvSpPr>
        <p:spPr>
          <a:xfrm>
            <a:off x="1286450"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44" name="Google Shape;644;p45"/>
          <p:cNvSpPr/>
          <p:nvPr/>
        </p:nvSpPr>
        <p:spPr>
          <a:xfrm>
            <a:off x="186407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45" name="Google Shape;645;p45"/>
          <p:cNvSpPr/>
          <p:nvPr/>
        </p:nvSpPr>
        <p:spPr>
          <a:xfrm>
            <a:off x="12401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46" name="Google Shape;646;p45"/>
          <p:cNvSpPr/>
          <p:nvPr>
            <p:ph idx="6" type="pic"/>
          </p:nvPr>
        </p:nvSpPr>
        <p:spPr>
          <a:xfrm>
            <a:off x="1355750" y="2743925"/>
            <a:ext cx="485700" cy="485700"/>
          </a:xfrm>
          <a:prstGeom prst="ellipse">
            <a:avLst/>
          </a:prstGeom>
          <a:noFill/>
          <a:ln>
            <a:noFill/>
          </a:ln>
        </p:spPr>
      </p:sp>
      <p:sp>
        <p:nvSpPr>
          <p:cNvPr id="647" name="Google Shape;647;p45"/>
          <p:cNvSpPr/>
          <p:nvPr/>
        </p:nvSpPr>
        <p:spPr>
          <a:xfrm>
            <a:off x="3143163"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48" name="Google Shape;648;p45"/>
          <p:cNvSpPr/>
          <p:nvPr/>
        </p:nvSpPr>
        <p:spPr>
          <a:xfrm>
            <a:off x="372078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49" name="Google Shape;649;p45"/>
          <p:cNvSpPr/>
          <p:nvPr/>
        </p:nvSpPr>
        <p:spPr>
          <a:xfrm>
            <a:off x="30968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0" name="Google Shape;650;p45"/>
          <p:cNvSpPr/>
          <p:nvPr>
            <p:ph idx="7" type="pic"/>
          </p:nvPr>
        </p:nvSpPr>
        <p:spPr>
          <a:xfrm>
            <a:off x="3212463" y="2743925"/>
            <a:ext cx="485700" cy="485700"/>
          </a:xfrm>
          <a:prstGeom prst="ellipse">
            <a:avLst/>
          </a:prstGeom>
          <a:noFill/>
          <a:ln>
            <a:noFill/>
          </a:ln>
        </p:spPr>
      </p:sp>
      <p:sp>
        <p:nvSpPr>
          <p:cNvPr id="651" name="Google Shape;651;p45"/>
          <p:cNvSpPr/>
          <p:nvPr/>
        </p:nvSpPr>
        <p:spPr>
          <a:xfrm>
            <a:off x="4988338"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2" name="Google Shape;652;p45"/>
          <p:cNvSpPr/>
          <p:nvPr/>
        </p:nvSpPr>
        <p:spPr>
          <a:xfrm>
            <a:off x="55659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3" name="Google Shape;653;p45"/>
          <p:cNvSpPr/>
          <p:nvPr/>
        </p:nvSpPr>
        <p:spPr>
          <a:xfrm>
            <a:off x="494203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4" name="Google Shape;654;p45"/>
          <p:cNvSpPr/>
          <p:nvPr>
            <p:ph idx="8" type="pic"/>
          </p:nvPr>
        </p:nvSpPr>
        <p:spPr>
          <a:xfrm>
            <a:off x="5057638" y="2743925"/>
            <a:ext cx="485700" cy="485700"/>
          </a:xfrm>
          <a:prstGeom prst="ellipse">
            <a:avLst/>
          </a:prstGeom>
          <a:noFill/>
          <a:ln>
            <a:noFill/>
          </a:ln>
        </p:spPr>
      </p:sp>
      <p:sp>
        <p:nvSpPr>
          <p:cNvPr id="655" name="Google Shape;655;p45"/>
          <p:cNvSpPr/>
          <p:nvPr/>
        </p:nvSpPr>
        <p:spPr>
          <a:xfrm>
            <a:off x="6849725"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6" name="Google Shape;656;p45"/>
          <p:cNvSpPr/>
          <p:nvPr/>
        </p:nvSpPr>
        <p:spPr>
          <a:xfrm>
            <a:off x="74273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7" name="Google Shape;657;p45"/>
          <p:cNvSpPr/>
          <p:nvPr/>
        </p:nvSpPr>
        <p:spPr>
          <a:xfrm>
            <a:off x="680342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58" name="Google Shape;658;p45"/>
          <p:cNvSpPr/>
          <p:nvPr>
            <p:ph idx="9" type="pic"/>
          </p:nvPr>
        </p:nvSpPr>
        <p:spPr>
          <a:xfrm>
            <a:off x="6919025" y="2743925"/>
            <a:ext cx="485700" cy="485700"/>
          </a:xfrm>
          <a:prstGeom prst="ellipse">
            <a:avLst/>
          </a:prstGeom>
          <a:noFill/>
          <a:ln>
            <a:noFill/>
          </a:ln>
        </p:spPr>
      </p:sp>
      <p:sp>
        <p:nvSpPr>
          <p:cNvPr id="659" name="Google Shape;659;p45"/>
          <p:cNvSpPr txBox="1"/>
          <p:nvPr>
            <p:ph idx="13" type="body"/>
          </p:nvPr>
        </p:nvSpPr>
        <p:spPr>
          <a:xfrm>
            <a:off x="733025" y="1521567"/>
            <a:ext cx="7291800" cy="976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660" name="Google Shape;660;p45"/>
          <p:cNvSpPr txBox="1"/>
          <p:nvPr>
            <p:ph idx="14" type="subTitle"/>
          </p:nvPr>
        </p:nvSpPr>
        <p:spPr>
          <a:xfrm>
            <a:off x="7330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61" name="Google Shape;661;p45"/>
          <p:cNvSpPr txBox="1"/>
          <p:nvPr>
            <p:ph idx="15" type="subTitle"/>
          </p:nvPr>
        </p:nvSpPr>
        <p:spPr>
          <a:xfrm>
            <a:off x="25898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62" name="Google Shape;662;p45"/>
          <p:cNvSpPr txBox="1"/>
          <p:nvPr>
            <p:ph idx="16" type="subTitle"/>
          </p:nvPr>
        </p:nvSpPr>
        <p:spPr>
          <a:xfrm>
            <a:off x="4433188"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63" name="Google Shape;663;p45"/>
          <p:cNvSpPr txBox="1"/>
          <p:nvPr>
            <p:ph idx="17" type="subTitle"/>
          </p:nvPr>
        </p:nvSpPr>
        <p:spPr>
          <a:xfrm>
            <a:off x="629636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bg>
      <p:bgPr>
        <a:blipFill>
          <a:blip r:embed="rId2">
            <a:alphaModFix/>
          </a:blip>
          <a:stretch>
            <a:fillRect/>
          </a:stretch>
        </a:blipFill>
      </p:bgPr>
    </p:bg>
    <p:spTree>
      <p:nvGrpSpPr>
        <p:cNvPr id="664" name="Shape 664"/>
        <p:cNvGrpSpPr/>
        <p:nvPr/>
      </p:nvGrpSpPr>
      <p:grpSpPr>
        <a:xfrm>
          <a:off x="0" y="0"/>
          <a:ext cx="0" cy="0"/>
          <a:chOff x="0" y="0"/>
          <a:chExt cx="0" cy="0"/>
        </a:xfrm>
      </p:grpSpPr>
      <p:sp>
        <p:nvSpPr>
          <p:cNvPr id="665" name="Google Shape;665;p46"/>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666" name="Google Shape;666;p46"/>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667" name="Google Shape;667;p46"/>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668" name="Google Shape;668;p46"/>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669" name="Google Shape;669;p46"/>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670" name="Google Shape;670;p46"/>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671" name="Google Shape;671;p46"/>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2" name="Google Shape;672;p46"/>
          <p:cNvSpPr txBox="1"/>
          <p:nvPr>
            <p:ph idx="2" type="subTitle"/>
          </p:nvPr>
        </p:nvSpPr>
        <p:spPr>
          <a:xfrm>
            <a:off x="73301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73" name="Google Shape;673;p46"/>
          <p:cNvSpPr txBox="1"/>
          <p:nvPr>
            <p:ph idx="3" type="subTitle"/>
          </p:nvPr>
        </p:nvSpPr>
        <p:spPr>
          <a:xfrm>
            <a:off x="2588034"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74" name="Google Shape;674;p46"/>
          <p:cNvSpPr txBox="1"/>
          <p:nvPr>
            <p:ph idx="4" type="subTitle"/>
          </p:nvPr>
        </p:nvSpPr>
        <p:spPr>
          <a:xfrm>
            <a:off x="443320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75" name="Google Shape;675;p46"/>
          <p:cNvSpPr txBox="1"/>
          <p:nvPr>
            <p:ph idx="5" type="subTitle"/>
          </p:nvPr>
        </p:nvSpPr>
        <p:spPr>
          <a:xfrm>
            <a:off x="6294600"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676" name="Google Shape;676;p46"/>
          <p:cNvSpPr/>
          <p:nvPr/>
        </p:nvSpPr>
        <p:spPr>
          <a:xfrm>
            <a:off x="1286438" y="2968950"/>
            <a:ext cx="61752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677" name="Google Shape;677;p46"/>
          <p:cNvSpPr/>
          <p:nvPr/>
        </p:nvSpPr>
        <p:spPr>
          <a:xfrm>
            <a:off x="1286450"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78" name="Google Shape;678;p46"/>
          <p:cNvSpPr/>
          <p:nvPr/>
        </p:nvSpPr>
        <p:spPr>
          <a:xfrm>
            <a:off x="186407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79" name="Google Shape;679;p46"/>
          <p:cNvSpPr/>
          <p:nvPr/>
        </p:nvSpPr>
        <p:spPr>
          <a:xfrm>
            <a:off x="12401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0" name="Google Shape;680;p46"/>
          <p:cNvSpPr/>
          <p:nvPr>
            <p:ph idx="6" type="pic"/>
          </p:nvPr>
        </p:nvSpPr>
        <p:spPr>
          <a:xfrm>
            <a:off x="1355750" y="2743925"/>
            <a:ext cx="485700" cy="485700"/>
          </a:xfrm>
          <a:prstGeom prst="ellipse">
            <a:avLst/>
          </a:prstGeom>
          <a:noFill/>
          <a:ln>
            <a:noFill/>
          </a:ln>
        </p:spPr>
      </p:sp>
      <p:sp>
        <p:nvSpPr>
          <p:cNvPr id="681" name="Google Shape;681;p46"/>
          <p:cNvSpPr/>
          <p:nvPr/>
        </p:nvSpPr>
        <p:spPr>
          <a:xfrm>
            <a:off x="3143163"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2" name="Google Shape;682;p46"/>
          <p:cNvSpPr/>
          <p:nvPr/>
        </p:nvSpPr>
        <p:spPr>
          <a:xfrm>
            <a:off x="372078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3" name="Google Shape;683;p46"/>
          <p:cNvSpPr/>
          <p:nvPr/>
        </p:nvSpPr>
        <p:spPr>
          <a:xfrm>
            <a:off x="30968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4" name="Google Shape;684;p46"/>
          <p:cNvSpPr/>
          <p:nvPr>
            <p:ph idx="7" type="pic"/>
          </p:nvPr>
        </p:nvSpPr>
        <p:spPr>
          <a:xfrm>
            <a:off x="3212463" y="2743925"/>
            <a:ext cx="485700" cy="485700"/>
          </a:xfrm>
          <a:prstGeom prst="ellipse">
            <a:avLst/>
          </a:prstGeom>
          <a:noFill/>
          <a:ln>
            <a:noFill/>
          </a:ln>
        </p:spPr>
      </p:sp>
      <p:sp>
        <p:nvSpPr>
          <p:cNvPr id="685" name="Google Shape;685;p46"/>
          <p:cNvSpPr/>
          <p:nvPr/>
        </p:nvSpPr>
        <p:spPr>
          <a:xfrm>
            <a:off x="4988338"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6" name="Google Shape;686;p46"/>
          <p:cNvSpPr/>
          <p:nvPr/>
        </p:nvSpPr>
        <p:spPr>
          <a:xfrm>
            <a:off x="55659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7" name="Google Shape;687;p46"/>
          <p:cNvSpPr/>
          <p:nvPr/>
        </p:nvSpPr>
        <p:spPr>
          <a:xfrm>
            <a:off x="494203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88" name="Google Shape;688;p46"/>
          <p:cNvSpPr/>
          <p:nvPr>
            <p:ph idx="8" type="pic"/>
          </p:nvPr>
        </p:nvSpPr>
        <p:spPr>
          <a:xfrm>
            <a:off x="5057638" y="2743925"/>
            <a:ext cx="485700" cy="485700"/>
          </a:xfrm>
          <a:prstGeom prst="ellipse">
            <a:avLst/>
          </a:prstGeom>
          <a:noFill/>
          <a:ln>
            <a:noFill/>
          </a:ln>
        </p:spPr>
      </p:sp>
      <p:sp>
        <p:nvSpPr>
          <p:cNvPr id="689" name="Google Shape;689;p46"/>
          <p:cNvSpPr/>
          <p:nvPr/>
        </p:nvSpPr>
        <p:spPr>
          <a:xfrm>
            <a:off x="6849725"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90" name="Google Shape;690;p46"/>
          <p:cNvSpPr/>
          <p:nvPr/>
        </p:nvSpPr>
        <p:spPr>
          <a:xfrm>
            <a:off x="74273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91" name="Google Shape;691;p46"/>
          <p:cNvSpPr/>
          <p:nvPr/>
        </p:nvSpPr>
        <p:spPr>
          <a:xfrm>
            <a:off x="680342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692" name="Google Shape;692;p46"/>
          <p:cNvSpPr/>
          <p:nvPr>
            <p:ph idx="9" type="pic"/>
          </p:nvPr>
        </p:nvSpPr>
        <p:spPr>
          <a:xfrm>
            <a:off x="6919025" y="2743925"/>
            <a:ext cx="485700" cy="485700"/>
          </a:xfrm>
          <a:prstGeom prst="ellipse">
            <a:avLst/>
          </a:prstGeom>
          <a:noFill/>
          <a:ln>
            <a:noFill/>
          </a:ln>
        </p:spPr>
      </p:sp>
      <p:sp>
        <p:nvSpPr>
          <p:cNvPr id="693" name="Google Shape;693;p46"/>
          <p:cNvSpPr txBox="1"/>
          <p:nvPr>
            <p:ph idx="13" type="body"/>
          </p:nvPr>
        </p:nvSpPr>
        <p:spPr>
          <a:xfrm>
            <a:off x="728150" y="1521567"/>
            <a:ext cx="7291800" cy="976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694" name="Google Shape;694;p46"/>
          <p:cNvSpPr txBox="1"/>
          <p:nvPr>
            <p:ph idx="14" type="subTitle"/>
          </p:nvPr>
        </p:nvSpPr>
        <p:spPr>
          <a:xfrm>
            <a:off x="7330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95" name="Google Shape;695;p46"/>
          <p:cNvSpPr txBox="1"/>
          <p:nvPr>
            <p:ph idx="15" type="subTitle"/>
          </p:nvPr>
        </p:nvSpPr>
        <p:spPr>
          <a:xfrm>
            <a:off x="25898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96" name="Google Shape;696;p46"/>
          <p:cNvSpPr txBox="1"/>
          <p:nvPr>
            <p:ph idx="16" type="subTitle"/>
          </p:nvPr>
        </p:nvSpPr>
        <p:spPr>
          <a:xfrm>
            <a:off x="4433188"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697" name="Google Shape;697;p46"/>
          <p:cNvSpPr txBox="1"/>
          <p:nvPr>
            <p:ph idx="17" type="subTitle"/>
          </p:nvPr>
        </p:nvSpPr>
        <p:spPr>
          <a:xfrm>
            <a:off x="629636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bg>
      <p:bgPr>
        <a:blipFill>
          <a:blip r:embed="rId2">
            <a:alphaModFix/>
          </a:blip>
          <a:stretch>
            <a:fillRect/>
          </a:stretch>
        </a:blipFill>
      </p:bgPr>
    </p:bg>
    <p:spTree>
      <p:nvGrpSpPr>
        <p:cNvPr id="698" name="Shape 698"/>
        <p:cNvGrpSpPr/>
        <p:nvPr/>
      </p:nvGrpSpPr>
      <p:grpSpPr>
        <a:xfrm>
          <a:off x="0" y="0"/>
          <a:ext cx="0" cy="0"/>
          <a:chOff x="0" y="0"/>
          <a:chExt cx="0" cy="0"/>
        </a:xfrm>
      </p:grpSpPr>
      <p:sp>
        <p:nvSpPr>
          <p:cNvPr id="699" name="Google Shape;699;p47"/>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700" name="Google Shape;700;p47"/>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701" name="Google Shape;701;p47"/>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702" name="Google Shape;702;p47"/>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703" name="Google Shape;703;p47"/>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704" name="Google Shape;704;p47"/>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705" name="Google Shape;705;p47"/>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6" name="Google Shape;706;p47"/>
          <p:cNvSpPr txBox="1"/>
          <p:nvPr>
            <p:ph idx="2" type="subTitle"/>
          </p:nvPr>
        </p:nvSpPr>
        <p:spPr>
          <a:xfrm>
            <a:off x="73301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707" name="Google Shape;707;p47"/>
          <p:cNvSpPr txBox="1"/>
          <p:nvPr>
            <p:ph idx="3" type="subTitle"/>
          </p:nvPr>
        </p:nvSpPr>
        <p:spPr>
          <a:xfrm>
            <a:off x="2588034"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708" name="Google Shape;708;p47"/>
          <p:cNvSpPr txBox="1"/>
          <p:nvPr>
            <p:ph idx="4" type="subTitle"/>
          </p:nvPr>
        </p:nvSpPr>
        <p:spPr>
          <a:xfrm>
            <a:off x="443320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709" name="Google Shape;709;p47"/>
          <p:cNvSpPr/>
          <p:nvPr/>
        </p:nvSpPr>
        <p:spPr>
          <a:xfrm>
            <a:off x="1286438" y="2968950"/>
            <a:ext cx="43227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710" name="Google Shape;710;p47"/>
          <p:cNvSpPr/>
          <p:nvPr/>
        </p:nvSpPr>
        <p:spPr>
          <a:xfrm>
            <a:off x="1286450"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1" name="Google Shape;711;p47"/>
          <p:cNvSpPr/>
          <p:nvPr/>
        </p:nvSpPr>
        <p:spPr>
          <a:xfrm>
            <a:off x="186407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2" name="Google Shape;712;p47"/>
          <p:cNvSpPr/>
          <p:nvPr/>
        </p:nvSpPr>
        <p:spPr>
          <a:xfrm>
            <a:off x="12401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3" name="Google Shape;713;p47"/>
          <p:cNvSpPr/>
          <p:nvPr>
            <p:ph idx="5" type="pic"/>
          </p:nvPr>
        </p:nvSpPr>
        <p:spPr>
          <a:xfrm>
            <a:off x="1355750" y="2743925"/>
            <a:ext cx="485700" cy="485700"/>
          </a:xfrm>
          <a:prstGeom prst="ellipse">
            <a:avLst/>
          </a:prstGeom>
          <a:noFill/>
          <a:ln>
            <a:noFill/>
          </a:ln>
        </p:spPr>
      </p:sp>
      <p:sp>
        <p:nvSpPr>
          <p:cNvPr id="714" name="Google Shape;714;p47"/>
          <p:cNvSpPr/>
          <p:nvPr/>
        </p:nvSpPr>
        <p:spPr>
          <a:xfrm>
            <a:off x="3143163"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5" name="Google Shape;715;p47"/>
          <p:cNvSpPr/>
          <p:nvPr/>
        </p:nvSpPr>
        <p:spPr>
          <a:xfrm>
            <a:off x="372078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6" name="Google Shape;716;p47"/>
          <p:cNvSpPr/>
          <p:nvPr/>
        </p:nvSpPr>
        <p:spPr>
          <a:xfrm>
            <a:off x="30968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7" name="Google Shape;717;p47"/>
          <p:cNvSpPr/>
          <p:nvPr>
            <p:ph idx="6" type="pic"/>
          </p:nvPr>
        </p:nvSpPr>
        <p:spPr>
          <a:xfrm>
            <a:off x="3212463" y="2743925"/>
            <a:ext cx="485700" cy="485700"/>
          </a:xfrm>
          <a:prstGeom prst="ellipse">
            <a:avLst/>
          </a:prstGeom>
          <a:noFill/>
          <a:ln>
            <a:noFill/>
          </a:ln>
        </p:spPr>
      </p:sp>
      <p:sp>
        <p:nvSpPr>
          <p:cNvPr id="718" name="Google Shape;718;p47"/>
          <p:cNvSpPr/>
          <p:nvPr/>
        </p:nvSpPr>
        <p:spPr>
          <a:xfrm>
            <a:off x="4988338"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19" name="Google Shape;719;p47"/>
          <p:cNvSpPr/>
          <p:nvPr/>
        </p:nvSpPr>
        <p:spPr>
          <a:xfrm>
            <a:off x="55659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20" name="Google Shape;720;p47"/>
          <p:cNvSpPr/>
          <p:nvPr/>
        </p:nvSpPr>
        <p:spPr>
          <a:xfrm>
            <a:off x="494203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21" name="Google Shape;721;p47"/>
          <p:cNvSpPr/>
          <p:nvPr>
            <p:ph idx="7" type="pic"/>
          </p:nvPr>
        </p:nvSpPr>
        <p:spPr>
          <a:xfrm>
            <a:off x="5057638" y="2743925"/>
            <a:ext cx="485700" cy="485700"/>
          </a:xfrm>
          <a:prstGeom prst="ellipse">
            <a:avLst/>
          </a:prstGeom>
          <a:noFill/>
          <a:ln>
            <a:noFill/>
          </a:ln>
        </p:spPr>
      </p:sp>
      <p:sp>
        <p:nvSpPr>
          <p:cNvPr id="722" name="Google Shape;722;p47"/>
          <p:cNvSpPr txBox="1"/>
          <p:nvPr>
            <p:ph idx="8" type="body"/>
          </p:nvPr>
        </p:nvSpPr>
        <p:spPr>
          <a:xfrm>
            <a:off x="728150" y="1521567"/>
            <a:ext cx="7291800" cy="976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723" name="Google Shape;723;p47"/>
          <p:cNvSpPr txBox="1"/>
          <p:nvPr>
            <p:ph idx="9" type="subTitle"/>
          </p:nvPr>
        </p:nvSpPr>
        <p:spPr>
          <a:xfrm>
            <a:off x="7330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724" name="Google Shape;724;p47"/>
          <p:cNvSpPr txBox="1"/>
          <p:nvPr>
            <p:ph idx="13" type="subTitle"/>
          </p:nvPr>
        </p:nvSpPr>
        <p:spPr>
          <a:xfrm>
            <a:off x="25898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725" name="Google Shape;725;p47"/>
          <p:cNvSpPr txBox="1"/>
          <p:nvPr>
            <p:ph idx="14" type="subTitle"/>
          </p:nvPr>
        </p:nvSpPr>
        <p:spPr>
          <a:xfrm>
            <a:off x="4433188"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bg>
      <p:bgPr>
        <a:blipFill>
          <a:blip r:embed="rId2">
            <a:alphaModFix/>
          </a:blip>
          <a:stretch>
            <a:fillRect/>
          </a:stretch>
        </a:blipFill>
      </p:bgPr>
    </p:bg>
    <p:spTree>
      <p:nvGrpSpPr>
        <p:cNvPr id="726" name="Shape 726"/>
        <p:cNvGrpSpPr/>
        <p:nvPr/>
      </p:nvGrpSpPr>
      <p:grpSpPr>
        <a:xfrm>
          <a:off x="0" y="0"/>
          <a:ext cx="0" cy="0"/>
          <a:chOff x="0" y="0"/>
          <a:chExt cx="0" cy="0"/>
        </a:xfrm>
      </p:grpSpPr>
      <p:sp>
        <p:nvSpPr>
          <p:cNvPr id="727" name="Google Shape;727;p48"/>
          <p:cNvSpPr txBox="1"/>
          <p:nvPr>
            <p:ph idx="12" type="sldNum"/>
          </p:nvPr>
        </p:nvSpPr>
        <p:spPr>
          <a:xfrm>
            <a:off x="8335490" y="4540636"/>
            <a:ext cx="4893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pic>
        <p:nvPicPr>
          <p:cNvPr id="728" name="Google Shape;728;p48"/>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cxnSp>
        <p:nvCxnSpPr>
          <p:cNvPr id="729" name="Google Shape;729;p48"/>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730" name="Google Shape;730;p48"/>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731" name="Google Shape;731;p48"/>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732" name="Google Shape;732;p48"/>
          <p:cNvSpPr txBox="1"/>
          <p:nvPr>
            <p:ph idx="1"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sp>
        <p:nvSpPr>
          <p:cNvPr id="733" name="Google Shape;733;p48"/>
          <p:cNvSpPr txBox="1"/>
          <p:nvPr>
            <p:ph type="ctrTitle"/>
          </p:nvPr>
        </p:nvSpPr>
        <p:spPr>
          <a:xfrm>
            <a:off x="733011" y="747189"/>
            <a:ext cx="37002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4" name="Google Shape;734;p48"/>
          <p:cNvSpPr txBox="1"/>
          <p:nvPr>
            <p:ph idx="2" type="subTitle"/>
          </p:nvPr>
        </p:nvSpPr>
        <p:spPr>
          <a:xfrm>
            <a:off x="733013"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735" name="Google Shape;735;p48"/>
          <p:cNvSpPr txBox="1"/>
          <p:nvPr>
            <p:ph idx="3" type="subTitle"/>
          </p:nvPr>
        </p:nvSpPr>
        <p:spPr>
          <a:xfrm>
            <a:off x="2588034" y="3475163"/>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E3B886"/>
              </a:buClr>
              <a:buSzPts val="1100"/>
              <a:buFont typeface="Saira Medium"/>
              <a:buNone/>
              <a:defRPr i="0" sz="1100">
                <a:solidFill>
                  <a:srgbClr val="E3B886"/>
                </a:solidFill>
                <a:latin typeface="Saira Medium"/>
                <a:ea typeface="Saira Medium"/>
                <a:cs typeface="Saira Medium"/>
                <a:sym typeface="Saira Medium"/>
              </a:defRPr>
            </a:lvl1pPr>
            <a:lvl2pPr lvl="1"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2pPr>
            <a:lvl3pPr lvl="2"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3pPr>
            <a:lvl4pPr lvl="3"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4pPr>
            <a:lvl5pPr lvl="4"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5pPr>
            <a:lvl6pPr lvl="5"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6pPr>
            <a:lvl7pPr lvl="6"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7pPr>
            <a:lvl8pPr lvl="7" rtl="0" algn="ctr">
              <a:lnSpc>
                <a:spcPct val="90000"/>
              </a:lnSpc>
              <a:spcBef>
                <a:spcPts val="1200"/>
              </a:spcBef>
              <a:spcAft>
                <a:spcPts val="0"/>
              </a:spcAft>
              <a:buClr>
                <a:srgbClr val="E3B886"/>
              </a:buClr>
              <a:buSzPts val="1100"/>
              <a:buFont typeface="Saira Medium"/>
              <a:buNone/>
              <a:defRPr sz="1100">
                <a:solidFill>
                  <a:srgbClr val="E3B886"/>
                </a:solidFill>
                <a:latin typeface="Saira Medium"/>
                <a:ea typeface="Saira Medium"/>
                <a:cs typeface="Saira Medium"/>
                <a:sym typeface="Saira Medium"/>
              </a:defRPr>
            </a:lvl8pPr>
            <a:lvl9pPr lvl="8" rtl="0" algn="ctr">
              <a:lnSpc>
                <a:spcPct val="90000"/>
              </a:lnSpc>
              <a:spcBef>
                <a:spcPts val="1200"/>
              </a:spcBef>
              <a:spcAft>
                <a:spcPts val="1200"/>
              </a:spcAft>
              <a:buClr>
                <a:srgbClr val="E3B886"/>
              </a:buClr>
              <a:buSzPts val="1100"/>
              <a:buFont typeface="Saira Medium"/>
              <a:buNone/>
              <a:defRPr sz="1100">
                <a:solidFill>
                  <a:srgbClr val="E3B886"/>
                </a:solidFill>
                <a:latin typeface="Saira Medium"/>
                <a:ea typeface="Saira Medium"/>
                <a:cs typeface="Saira Medium"/>
                <a:sym typeface="Saira Medium"/>
              </a:defRPr>
            </a:lvl9pPr>
          </a:lstStyle>
          <a:p/>
        </p:txBody>
      </p:sp>
      <p:sp>
        <p:nvSpPr>
          <p:cNvPr id="736" name="Google Shape;736;p48"/>
          <p:cNvSpPr/>
          <p:nvPr/>
        </p:nvSpPr>
        <p:spPr>
          <a:xfrm>
            <a:off x="1286438" y="2968950"/>
            <a:ext cx="2463900" cy="35700"/>
          </a:xfrm>
          <a:prstGeom prst="rect">
            <a:avLst/>
          </a:prstGeom>
          <a:solidFill>
            <a:srgbClr val="3B444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Saira"/>
              <a:ea typeface="Saira"/>
              <a:cs typeface="Saira"/>
              <a:sym typeface="Saira"/>
            </a:endParaRPr>
          </a:p>
        </p:txBody>
      </p:sp>
      <p:sp>
        <p:nvSpPr>
          <p:cNvPr id="737" name="Google Shape;737;p48"/>
          <p:cNvSpPr/>
          <p:nvPr/>
        </p:nvSpPr>
        <p:spPr>
          <a:xfrm>
            <a:off x="1286450"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38" name="Google Shape;738;p48"/>
          <p:cNvSpPr/>
          <p:nvPr/>
        </p:nvSpPr>
        <p:spPr>
          <a:xfrm>
            <a:off x="1864075"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39" name="Google Shape;739;p48"/>
          <p:cNvSpPr/>
          <p:nvPr/>
        </p:nvSpPr>
        <p:spPr>
          <a:xfrm>
            <a:off x="1240150"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40" name="Google Shape;740;p48"/>
          <p:cNvSpPr/>
          <p:nvPr>
            <p:ph idx="4" type="pic"/>
          </p:nvPr>
        </p:nvSpPr>
        <p:spPr>
          <a:xfrm>
            <a:off x="1355750" y="2743925"/>
            <a:ext cx="485700" cy="485700"/>
          </a:xfrm>
          <a:prstGeom prst="ellipse">
            <a:avLst/>
          </a:prstGeom>
          <a:noFill/>
          <a:ln>
            <a:noFill/>
          </a:ln>
        </p:spPr>
      </p:sp>
      <p:sp>
        <p:nvSpPr>
          <p:cNvPr id="741" name="Google Shape;741;p48"/>
          <p:cNvSpPr/>
          <p:nvPr/>
        </p:nvSpPr>
        <p:spPr>
          <a:xfrm>
            <a:off x="3143163" y="2674625"/>
            <a:ext cx="624300" cy="624300"/>
          </a:xfrm>
          <a:prstGeom prst="ellipse">
            <a:avLst/>
          </a:prstGeom>
          <a:noFill/>
          <a:ln cap="flat" cmpd="sng" w="19050">
            <a:solidFill>
              <a:srgbClr val="3B44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42" name="Google Shape;742;p48"/>
          <p:cNvSpPr/>
          <p:nvPr/>
        </p:nvSpPr>
        <p:spPr>
          <a:xfrm>
            <a:off x="3720788"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43" name="Google Shape;743;p48"/>
          <p:cNvSpPr/>
          <p:nvPr/>
        </p:nvSpPr>
        <p:spPr>
          <a:xfrm>
            <a:off x="3096863" y="2942100"/>
            <a:ext cx="89400" cy="89400"/>
          </a:xfrm>
          <a:prstGeom prst="ellipse">
            <a:avLst/>
          </a:prstGeom>
          <a:solidFill>
            <a:srgbClr val="3B44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aira"/>
              <a:ea typeface="Saira"/>
              <a:cs typeface="Saira"/>
              <a:sym typeface="Saira"/>
            </a:endParaRPr>
          </a:p>
        </p:txBody>
      </p:sp>
      <p:sp>
        <p:nvSpPr>
          <p:cNvPr id="744" name="Google Shape;744;p48"/>
          <p:cNvSpPr/>
          <p:nvPr>
            <p:ph idx="5" type="pic"/>
          </p:nvPr>
        </p:nvSpPr>
        <p:spPr>
          <a:xfrm>
            <a:off x="3212463" y="2743925"/>
            <a:ext cx="485700" cy="485700"/>
          </a:xfrm>
          <a:prstGeom prst="ellipse">
            <a:avLst/>
          </a:prstGeom>
          <a:noFill/>
          <a:ln>
            <a:noFill/>
          </a:ln>
        </p:spPr>
      </p:sp>
      <p:sp>
        <p:nvSpPr>
          <p:cNvPr id="745" name="Google Shape;745;p48"/>
          <p:cNvSpPr txBox="1"/>
          <p:nvPr>
            <p:ph idx="6" type="body"/>
          </p:nvPr>
        </p:nvSpPr>
        <p:spPr>
          <a:xfrm>
            <a:off x="728150" y="1521567"/>
            <a:ext cx="7291800" cy="976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Font typeface="Saira"/>
              <a:buNone/>
              <a:defRPr sz="1100">
                <a:solidFill>
                  <a:srgbClr val="FFFFFF"/>
                </a:solidFill>
              </a:defRPr>
            </a:lvl1pPr>
            <a:lvl2pPr indent="-228600" lvl="1" marL="914400" rtl="0" algn="l">
              <a:lnSpc>
                <a:spcPct val="90000"/>
              </a:lnSpc>
              <a:spcBef>
                <a:spcPts val="1200"/>
              </a:spcBef>
              <a:spcAft>
                <a:spcPts val="0"/>
              </a:spcAft>
              <a:buClr>
                <a:srgbClr val="FFFFFF"/>
              </a:buClr>
              <a:buSzPts val="1100"/>
              <a:buFont typeface="Saira"/>
              <a:buNone/>
              <a:defRPr sz="1100">
                <a:solidFill>
                  <a:srgbClr val="FFFFFF"/>
                </a:solidFill>
              </a:defRPr>
            </a:lvl2pPr>
            <a:lvl3pPr indent="-228600" lvl="2" marL="1371600" rtl="0" algn="l">
              <a:lnSpc>
                <a:spcPct val="90000"/>
              </a:lnSpc>
              <a:spcBef>
                <a:spcPts val="1200"/>
              </a:spcBef>
              <a:spcAft>
                <a:spcPts val="0"/>
              </a:spcAft>
              <a:buClr>
                <a:srgbClr val="FFFFFF"/>
              </a:buClr>
              <a:buSzPts val="1100"/>
              <a:buFont typeface="Saira"/>
              <a:buNone/>
              <a:defRPr sz="1100">
                <a:solidFill>
                  <a:srgbClr val="FFFFFF"/>
                </a:solidFill>
              </a:defRPr>
            </a:lvl3pPr>
            <a:lvl4pPr indent="-228600" lvl="3" marL="1828800" rtl="0" algn="l">
              <a:lnSpc>
                <a:spcPct val="90000"/>
              </a:lnSpc>
              <a:spcBef>
                <a:spcPts val="1200"/>
              </a:spcBef>
              <a:spcAft>
                <a:spcPts val="0"/>
              </a:spcAft>
              <a:buClr>
                <a:srgbClr val="FFFFFF"/>
              </a:buClr>
              <a:buSzPts val="1100"/>
              <a:buFont typeface="Saira"/>
              <a:buNone/>
              <a:defRPr sz="1100">
                <a:solidFill>
                  <a:srgbClr val="FFFFFF"/>
                </a:solidFill>
              </a:defRPr>
            </a:lvl4pPr>
            <a:lvl5pPr indent="-228600" lvl="4" marL="2286000" rtl="0" algn="l">
              <a:lnSpc>
                <a:spcPct val="90000"/>
              </a:lnSpc>
              <a:spcBef>
                <a:spcPts val="1200"/>
              </a:spcBef>
              <a:spcAft>
                <a:spcPts val="0"/>
              </a:spcAft>
              <a:buClr>
                <a:srgbClr val="FFFFFF"/>
              </a:buClr>
              <a:buSzPts val="1100"/>
              <a:buFont typeface="Saira"/>
              <a:buNone/>
              <a:defRPr sz="1100">
                <a:solidFill>
                  <a:srgbClr val="FFFFFF"/>
                </a:solidFill>
              </a:defRPr>
            </a:lvl5pPr>
            <a:lvl6pPr indent="-298450" lvl="5" marL="27432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6pPr>
            <a:lvl7pPr indent="-298450" lvl="6" marL="32004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7pPr>
            <a:lvl8pPr indent="-298450" lvl="7" marL="3657600" rtl="0" algn="l">
              <a:lnSpc>
                <a:spcPct val="90000"/>
              </a:lnSpc>
              <a:spcBef>
                <a:spcPts val="1200"/>
              </a:spcBef>
              <a:spcAft>
                <a:spcPts val="0"/>
              </a:spcAft>
              <a:buClr>
                <a:srgbClr val="FFFFFF"/>
              </a:buClr>
              <a:buSzPts val="1100"/>
              <a:buFont typeface="Saira"/>
              <a:buChar char="○"/>
              <a:defRPr sz="1100">
                <a:solidFill>
                  <a:srgbClr val="FFFFFF"/>
                </a:solidFill>
                <a:latin typeface="Saira"/>
                <a:ea typeface="Saira"/>
                <a:cs typeface="Saira"/>
                <a:sym typeface="Saira"/>
              </a:defRPr>
            </a:lvl8pPr>
            <a:lvl9pPr indent="-298450" lvl="8" marL="4114800" rtl="0" algn="l">
              <a:lnSpc>
                <a:spcPct val="90000"/>
              </a:lnSpc>
              <a:spcBef>
                <a:spcPts val="1200"/>
              </a:spcBef>
              <a:spcAft>
                <a:spcPts val="1200"/>
              </a:spcAft>
              <a:buClr>
                <a:srgbClr val="FFFFFF"/>
              </a:buClr>
              <a:buSzPts val="1100"/>
              <a:buFont typeface="Saira"/>
              <a:buChar char="■"/>
              <a:defRPr sz="1100">
                <a:solidFill>
                  <a:srgbClr val="FFFFFF"/>
                </a:solidFill>
                <a:latin typeface="Saira"/>
                <a:ea typeface="Saira"/>
                <a:cs typeface="Saira"/>
                <a:sym typeface="Saira"/>
              </a:defRPr>
            </a:lvl9pPr>
          </a:lstStyle>
          <a:p/>
        </p:txBody>
      </p:sp>
      <p:sp>
        <p:nvSpPr>
          <p:cNvPr id="746" name="Google Shape;746;p48"/>
          <p:cNvSpPr txBox="1"/>
          <p:nvPr>
            <p:ph idx="7" type="subTitle"/>
          </p:nvPr>
        </p:nvSpPr>
        <p:spPr>
          <a:xfrm>
            <a:off x="7330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
        <p:nvSpPr>
          <p:cNvPr id="747" name="Google Shape;747;p48"/>
          <p:cNvSpPr txBox="1"/>
          <p:nvPr>
            <p:ph idx="8" type="subTitle"/>
          </p:nvPr>
        </p:nvSpPr>
        <p:spPr>
          <a:xfrm>
            <a:off x="2589813" y="4027088"/>
            <a:ext cx="1731000" cy="7008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96979D"/>
              </a:buClr>
              <a:buSzPts val="900"/>
              <a:buFont typeface="Saira"/>
              <a:buNone/>
              <a:defRPr i="0" sz="900">
                <a:solidFill>
                  <a:srgbClr val="96979D"/>
                </a:solidFill>
              </a:defRPr>
            </a:lvl1pPr>
            <a:lvl2pPr lvl="1" rtl="0" algn="ctr">
              <a:lnSpc>
                <a:spcPct val="90000"/>
              </a:lnSpc>
              <a:spcBef>
                <a:spcPts val="1200"/>
              </a:spcBef>
              <a:spcAft>
                <a:spcPts val="0"/>
              </a:spcAft>
              <a:buClr>
                <a:srgbClr val="96979D"/>
              </a:buClr>
              <a:buSzPts val="900"/>
              <a:buFont typeface="Saira"/>
              <a:buNone/>
              <a:defRPr sz="900">
                <a:solidFill>
                  <a:srgbClr val="96979D"/>
                </a:solidFill>
              </a:defRPr>
            </a:lvl2pPr>
            <a:lvl3pPr lvl="2" rtl="0" algn="ctr">
              <a:lnSpc>
                <a:spcPct val="90000"/>
              </a:lnSpc>
              <a:spcBef>
                <a:spcPts val="1200"/>
              </a:spcBef>
              <a:spcAft>
                <a:spcPts val="0"/>
              </a:spcAft>
              <a:buClr>
                <a:srgbClr val="96979D"/>
              </a:buClr>
              <a:buSzPts val="900"/>
              <a:buFont typeface="Saira"/>
              <a:buNone/>
              <a:defRPr sz="900">
                <a:solidFill>
                  <a:srgbClr val="96979D"/>
                </a:solidFill>
              </a:defRPr>
            </a:lvl3pPr>
            <a:lvl4pPr lvl="3" rtl="0" algn="ctr">
              <a:lnSpc>
                <a:spcPct val="90000"/>
              </a:lnSpc>
              <a:spcBef>
                <a:spcPts val="1200"/>
              </a:spcBef>
              <a:spcAft>
                <a:spcPts val="0"/>
              </a:spcAft>
              <a:buClr>
                <a:srgbClr val="96979D"/>
              </a:buClr>
              <a:buSzPts val="900"/>
              <a:buFont typeface="Saira"/>
              <a:buNone/>
              <a:defRPr sz="900">
                <a:solidFill>
                  <a:srgbClr val="96979D"/>
                </a:solidFill>
              </a:defRPr>
            </a:lvl4pPr>
            <a:lvl5pPr lvl="4" rtl="0" algn="ctr">
              <a:lnSpc>
                <a:spcPct val="90000"/>
              </a:lnSpc>
              <a:spcBef>
                <a:spcPts val="1200"/>
              </a:spcBef>
              <a:spcAft>
                <a:spcPts val="0"/>
              </a:spcAft>
              <a:buClr>
                <a:srgbClr val="96979D"/>
              </a:buClr>
              <a:buSzPts val="900"/>
              <a:buFont typeface="Saira"/>
              <a:buNone/>
              <a:defRPr sz="900">
                <a:solidFill>
                  <a:srgbClr val="96979D"/>
                </a:solidFill>
              </a:defRPr>
            </a:lvl5pPr>
            <a:lvl6pPr lvl="5"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6pPr>
            <a:lvl7pPr lvl="6"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7pPr>
            <a:lvl8pPr lvl="7" rtl="0" algn="ctr">
              <a:lnSpc>
                <a:spcPct val="90000"/>
              </a:lnSpc>
              <a:spcBef>
                <a:spcPts val="1200"/>
              </a:spcBef>
              <a:spcAft>
                <a:spcPts val="0"/>
              </a:spcAft>
              <a:buClr>
                <a:srgbClr val="96979D"/>
              </a:buClr>
              <a:buSzPts val="900"/>
              <a:buFont typeface="Saira"/>
              <a:buNone/>
              <a:defRPr sz="900">
                <a:solidFill>
                  <a:srgbClr val="96979D"/>
                </a:solidFill>
                <a:latin typeface="Saira"/>
                <a:ea typeface="Saira"/>
                <a:cs typeface="Saira"/>
                <a:sym typeface="Saira"/>
              </a:defRPr>
            </a:lvl8pPr>
            <a:lvl9pPr lvl="8" rtl="0" algn="ctr">
              <a:lnSpc>
                <a:spcPct val="90000"/>
              </a:lnSpc>
              <a:spcBef>
                <a:spcPts val="1200"/>
              </a:spcBef>
              <a:spcAft>
                <a:spcPts val="1200"/>
              </a:spcAft>
              <a:buClr>
                <a:srgbClr val="96979D"/>
              </a:buClr>
              <a:buSzPts val="900"/>
              <a:buFont typeface="Saira"/>
              <a:buNone/>
              <a:defRPr sz="900">
                <a:solidFill>
                  <a:srgbClr val="96979D"/>
                </a:solidFill>
                <a:latin typeface="Saira"/>
                <a:ea typeface="Saira"/>
                <a:cs typeface="Saira"/>
                <a:sym typeface="Sair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Red">
  <p:cSld name="Title Page">
    <p:bg>
      <p:bgPr>
        <a:solidFill>
          <a:srgbClr val="E1313B"/>
        </a:solidFill>
      </p:bgPr>
    </p:bg>
    <p:spTree>
      <p:nvGrpSpPr>
        <p:cNvPr id="57" name="Shape 57"/>
        <p:cNvGrpSpPr/>
        <p:nvPr/>
      </p:nvGrpSpPr>
      <p:grpSpPr>
        <a:xfrm>
          <a:off x="0" y="0"/>
          <a:ext cx="0" cy="0"/>
          <a:chOff x="0" y="0"/>
          <a:chExt cx="0" cy="0"/>
        </a:xfrm>
      </p:grpSpPr>
      <p:sp>
        <p:nvSpPr>
          <p:cNvPr id="58" name="Google Shape;58;p6"/>
          <p:cNvSpPr txBox="1"/>
          <p:nvPr>
            <p:ph type="ctrTitle"/>
          </p:nvPr>
        </p:nvSpPr>
        <p:spPr>
          <a:xfrm>
            <a:off x="733010" y="2419175"/>
            <a:ext cx="5226000" cy="6708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rgbClr val="B0182B"/>
              </a:buClr>
              <a:buSzPts val="3600"/>
              <a:buFont typeface="Saira SemiBold"/>
              <a:buNone/>
              <a:defRPr b="1" i="0" sz="3600">
                <a:solidFill>
                  <a:srgbClr val="B0182B"/>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6"/>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a:solidFill>
                  <a:srgbClr val="E3B886"/>
                </a:solidFill>
                <a:latin typeface="Saira"/>
                <a:ea typeface="Saira"/>
                <a:cs typeface="Saira"/>
                <a:sym typeface="Saira"/>
              </a:defRPr>
            </a:lvl1pPr>
            <a:lvl2pPr indent="0" lvl="1" marL="0" rtl="0" algn="ctr">
              <a:spcBef>
                <a:spcPts val="0"/>
              </a:spcBef>
              <a:buNone/>
              <a:defRPr b="0" i="0" sz="900">
                <a:solidFill>
                  <a:srgbClr val="E3B886"/>
                </a:solidFill>
                <a:latin typeface="Saira"/>
                <a:ea typeface="Saira"/>
                <a:cs typeface="Saira"/>
                <a:sym typeface="Saira"/>
              </a:defRPr>
            </a:lvl2pPr>
            <a:lvl3pPr indent="0" lvl="2" marL="0" rtl="0" algn="ctr">
              <a:spcBef>
                <a:spcPts val="0"/>
              </a:spcBef>
              <a:buNone/>
              <a:defRPr b="0" i="0" sz="900">
                <a:solidFill>
                  <a:srgbClr val="E3B886"/>
                </a:solidFill>
                <a:latin typeface="Saira"/>
                <a:ea typeface="Saira"/>
                <a:cs typeface="Saira"/>
                <a:sym typeface="Saira"/>
              </a:defRPr>
            </a:lvl3pPr>
            <a:lvl4pPr indent="0" lvl="3" marL="0" rtl="0" algn="ctr">
              <a:spcBef>
                <a:spcPts val="0"/>
              </a:spcBef>
              <a:buNone/>
              <a:defRPr b="0" i="0" sz="900">
                <a:solidFill>
                  <a:srgbClr val="E3B886"/>
                </a:solidFill>
                <a:latin typeface="Saira"/>
                <a:ea typeface="Saira"/>
                <a:cs typeface="Saira"/>
                <a:sym typeface="Saira"/>
              </a:defRPr>
            </a:lvl4pPr>
            <a:lvl5pPr indent="0" lvl="4" marL="0" rtl="0" algn="ctr">
              <a:spcBef>
                <a:spcPts val="0"/>
              </a:spcBef>
              <a:buNone/>
              <a:defRPr b="0" i="0" sz="900">
                <a:solidFill>
                  <a:srgbClr val="E3B886"/>
                </a:solidFill>
                <a:latin typeface="Saira"/>
                <a:ea typeface="Saira"/>
                <a:cs typeface="Saira"/>
                <a:sym typeface="Saira"/>
              </a:defRPr>
            </a:lvl5pPr>
            <a:lvl6pPr indent="0" lvl="5" marL="0" rtl="0" algn="ctr">
              <a:spcBef>
                <a:spcPts val="0"/>
              </a:spcBef>
              <a:buNone/>
              <a:defRPr b="0" i="0" sz="900">
                <a:solidFill>
                  <a:srgbClr val="E3B886"/>
                </a:solidFill>
                <a:latin typeface="Saira"/>
                <a:ea typeface="Saira"/>
                <a:cs typeface="Saira"/>
                <a:sym typeface="Saira"/>
              </a:defRPr>
            </a:lvl6pPr>
            <a:lvl7pPr indent="0" lvl="6" marL="0" rtl="0" algn="ctr">
              <a:spcBef>
                <a:spcPts val="0"/>
              </a:spcBef>
              <a:buNone/>
              <a:defRPr b="0" i="0" sz="900">
                <a:solidFill>
                  <a:srgbClr val="E3B886"/>
                </a:solidFill>
                <a:latin typeface="Saira"/>
                <a:ea typeface="Saira"/>
                <a:cs typeface="Saira"/>
                <a:sym typeface="Saira"/>
              </a:defRPr>
            </a:lvl7pPr>
            <a:lvl8pPr indent="0" lvl="7" marL="0" rtl="0" algn="ctr">
              <a:spcBef>
                <a:spcPts val="0"/>
              </a:spcBef>
              <a:buNone/>
              <a:defRPr b="0" i="0" sz="900">
                <a:solidFill>
                  <a:srgbClr val="E3B886"/>
                </a:solidFill>
                <a:latin typeface="Saira"/>
                <a:ea typeface="Saira"/>
                <a:cs typeface="Saira"/>
                <a:sym typeface="Saira"/>
              </a:defRPr>
            </a:lvl8pPr>
            <a:lvl9pPr indent="0" lvl="8" marL="0" rtl="0" algn="ctr">
              <a:spcBef>
                <a:spcPts val="0"/>
              </a:spcBef>
              <a:buNone/>
              <a:defRPr b="0" i="0" sz="900">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
        <p:nvSpPr>
          <p:cNvPr id="60" name="Google Shape;60;p6"/>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1" name="Google Shape;61;p6"/>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2" name="Google Shape;62;p6"/>
          <p:cNvSpPr txBox="1"/>
          <p:nvPr>
            <p:ph idx="1" type="subTitle"/>
          </p:nvPr>
        </p:nvSpPr>
        <p:spPr>
          <a:xfrm>
            <a:off x="733010" y="3952361"/>
            <a:ext cx="5226000" cy="862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700"/>
              <a:buNone/>
              <a:defRPr b="0" i="0" sz="17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63" name="Google Shape;63;p6"/>
          <p:cNvSpPr txBox="1"/>
          <p:nvPr>
            <p:ph idx="2" type="subTitle"/>
          </p:nvPr>
        </p:nvSpPr>
        <p:spPr>
          <a:xfrm>
            <a:off x="733013"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pic>
        <p:nvPicPr>
          <p:cNvPr id="64" name="Google Shape;64;p6"/>
          <p:cNvPicPr preferRelativeResize="0"/>
          <p:nvPr/>
        </p:nvPicPr>
        <p:blipFill rotWithShape="1">
          <a:blip r:embed="rId2">
            <a:alphaModFix/>
          </a:blip>
          <a:srcRect b="0" l="0" r="0" t="0"/>
          <a:stretch/>
        </p:blipFill>
        <p:spPr>
          <a:xfrm>
            <a:off x="8434388" y="417365"/>
            <a:ext cx="291256" cy="292624"/>
          </a:xfrm>
          <a:prstGeom prst="rect">
            <a:avLst/>
          </a:prstGeom>
          <a:noFill/>
          <a:ln>
            <a:noFill/>
          </a:ln>
        </p:spPr>
      </p:pic>
      <p:cxnSp>
        <p:nvCxnSpPr>
          <p:cNvPr id="65" name="Google Shape;65;p6"/>
          <p:cNvCxnSpPr/>
          <p:nvPr/>
        </p:nvCxnSpPr>
        <p:spPr>
          <a:xfrm>
            <a:off x="8580497" y="4097216"/>
            <a:ext cx="0" cy="436200"/>
          </a:xfrm>
          <a:prstGeom prst="straightConnector1">
            <a:avLst/>
          </a:prstGeom>
          <a:noFill/>
          <a:ln cap="flat" cmpd="sng" w="19050">
            <a:solidFill>
              <a:schemeClr val="lt1"/>
            </a:solidFill>
            <a:prstDash val="solid"/>
            <a:miter lim="800000"/>
            <a:headEnd len="sm" w="sm" type="none"/>
            <a:tailEnd len="sm" w="sm" type="none"/>
          </a:ln>
        </p:spPr>
      </p:cxnSp>
      <p:cxnSp>
        <p:nvCxnSpPr>
          <p:cNvPr id="66" name="Google Shape;66;p6"/>
          <p:cNvCxnSpPr/>
          <p:nvPr/>
        </p:nvCxnSpPr>
        <p:spPr>
          <a:xfrm>
            <a:off x="8580015" y="1829132"/>
            <a:ext cx="0" cy="1592400"/>
          </a:xfrm>
          <a:prstGeom prst="straightConnector1">
            <a:avLst/>
          </a:prstGeom>
          <a:noFill/>
          <a:ln cap="flat" cmpd="sng" w="19050">
            <a:solidFill>
              <a:schemeClr val="lt1"/>
            </a:solidFill>
            <a:prstDash val="solid"/>
            <a:miter lim="800000"/>
            <a:headEnd len="sm" w="sm" type="none"/>
            <a:tailEnd len="sm" w="sm" type="none"/>
          </a:ln>
        </p:spPr>
      </p:cxnSp>
      <p:sp>
        <p:nvSpPr>
          <p:cNvPr id="67" name="Google Shape;67;p6"/>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chemeClr val="lt1"/>
                </a:solidFill>
                <a:latin typeface="Saira"/>
                <a:ea typeface="Saira"/>
                <a:cs typeface="Saira"/>
                <a:sym typeface="Saira"/>
              </a:rPr>
              <a:t>GLA UNITED</a:t>
            </a:r>
            <a:endParaRPr sz="5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Dark">
  <p:cSld name="Title Page - Secondary">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7"/>
          <p:cNvSpPr txBox="1"/>
          <p:nvPr>
            <p:ph type="ctrTitle"/>
          </p:nvPr>
        </p:nvSpPr>
        <p:spPr>
          <a:xfrm>
            <a:off x="733010" y="2419175"/>
            <a:ext cx="5226000" cy="6708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70" name="Google Shape;70;p7"/>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71" name="Google Shape;71;p7"/>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2" name="Google Shape;72;p7"/>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 name="Google Shape;73;p7"/>
          <p:cNvSpPr txBox="1"/>
          <p:nvPr>
            <p:ph idx="1" type="subTitle"/>
          </p:nvPr>
        </p:nvSpPr>
        <p:spPr>
          <a:xfrm>
            <a:off x="733010" y="3952361"/>
            <a:ext cx="5226000" cy="862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96979D"/>
              </a:buClr>
              <a:buSzPts val="1700"/>
              <a:buNone/>
              <a:defRPr b="0" i="0" sz="1700">
                <a:solidFill>
                  <a:srgbClr val="96979D"/>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74" name="Google Shape;74;p7"/>
          <p:cNvSpPr txBox="1"/>
          <p:nvPr>
            <p:ph idx="2" type="subTitle"/>
          </p:nvPr>
        </p:nvSpPr>
        <p:spPr>
          <a:xfrm>
            <a:off x="733013"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75" name="Google Shape;75;p7"/>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76" name="Google Shape;76;p7"/>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77" name="Google Shape;77;p7"/>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78" name="Google Shape;78;p7"/>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3 Quarter Image">
  <p:cSld name="Title Page - Third Level">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8"/>
          <p:cNvSpPr/>
          <p:nvPr>
            <p:ph idx="2" type="pic"/>
          </p:nvPr>
        </p:nvSpPr>
        <p:spPr>
          <a:xfrm>
            <a:off x="5727429" y="0"/>
            <a:ext cx="2287200" cy="5143500"/>
          </a:xfrm>
          <a:prstGeom prst="rect">
            <a:avLst/>
          </a:prstGeom>
          <a:solidFill>
            <a:srgbClr val="E3B886"/>
          </a:solidFill>
          <a:ln>
            <a:noFill/>
          </a:ln>
        </p:spPr>
      </p:sp>
      <p:sp>
        <p:nvSpPr>
          <p:cNvPr id="81" name="Google Shape;81;p8"/>
          <p:cNvSpPr txBox="1"/>
          <p:nvPr>
            <p:ph type="ctrTitle"/>
          </p:nvPr>
        </p:nvSpPr>
        <p:spPr>
          <a:xfrm>
            <a:off x="733010" y="2419174"/>
            <a:ext cx="4745100" cy="12711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82" name="Google Shape;82;p8"/>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83" name="Google Shape;83;p8"/>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4" name="Google Shape;84;p8"/>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5" name="Google Shape;85;p8"/>
          <p:cNvSpPr txBox="1"/>
          <p:nvPr>
            <p:ph idx="1" type="subTitle"/>
          </p:nvPr>
        </p:nvSpPr>
        <p:spPr>
          <a:xfrm>
            <a:off x="733010" y="3952361"/>
            <a:ext cx="4745100" cy="862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800"/>
              </a:spcBef>
              <a:spcAft>
                <a:spcPts val="0"/>
              </a:spcAft>
              <a:buClr>
                <a:srgbClr val="96979D"/>
              </a:buClr>
              <a:buSzPts val="1700"/>
              <a:buNone/>
              <a:defRPr b="0" i="0" sz="1700">
                <a:solidFill>
                  <a:srgbClr val="96979D"/>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86" name="Google Shape;86;p8"/>
          <p:cNvSpPr txBox="1"/>
          <p:nvPr>
            <p:ph idx="3" type="subTitle"/>
          </p:nvPr>
        </p:nvSpPr>
        <p:spPr>
          <a:xfrm>
            <a:off x="733013"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87" name="Google Shape;87;p8"/>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88" name="Google Shape;88;p8"/>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89" name="Google Shape;89;p8"/>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90" name="Google Shape;90;p8"/>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Half Image">
  <p:cSld name="Title Page - Half Image">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9"/>
          <p:cNvSpPr/>
          <p:nvPr>
            <p:ph idx="2" type="pic"/>
          </p:nvPr>
        </p:nvSpPr>
        <p:spPr>
          <a:xfrm>
            <a:off x="3442231" y="0"/>
            <a:ext cx="4573800" cy="5143500"/>
          </a:xfrm>
          <a:prstGeom prst="rect">
            <a:avLst/>
          </a:prstGeom>
          <a:solidFill>
            <a:srgbClr val="E3B886"/>
          </a:solidFill>
          <a:ln>
            <a:noFill/>
          </a:ln>
        </p:spPr>
      </p:sp>
      <p:sp>
        <p:nvSpPr>
          <p:cNvPr id="93" name="Google Shape;93;p9"/>
          <p:cNvSpPr txBox="1"/>
          <p:nvPr>
            <p:ph type="ctrTitle"/>
          </p:nvPr>
        </p:nvSpPr>
        <p:spPr>
          <a:xfrm>
            <a:off x="733011" y="2419174"/>
            <a:ext cx="2641500" cy="9822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3600"/>
              <a:buFont typeface="Saira SemiBold"/>
              <a:buNone/>
              <a:defRPr b="1" i="0" sz="36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94" name="Google Shape;94;p9"/>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95" name="Google Shape;95;p9"/>
          <p:cNvSpPr txBox="1"/>
          <p:nvPr>
            <p:ph idx="1" type="subTitle"/>
          </p:nvPr>
        </p:nvSpPr>
        <p:spPr>
          <a:xfrm>
            <a:off x="733010" y="3952361"/>
            <a:ext cx="2641500" cy="862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800"/>
              </a:spcBef>
              <a:spcAft>
                <a:spcPts val="0"/>
              </a:spcAft>
              <a:buClr>
                <a:srgbClr val="96979D"/>
              </a:buClr>
              <a:buSzPts val="1700"/>
              <a:buNone/>
              <a:defRPr b="0" i="0" sz="1700">
                <a:solidFill>
                  <a:srgbClr val="96979D"/>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96" name="Google Shape;96;p9"/>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7" name="Google Shape;97;p9"/>
          <p:cNvSpPr/>
          <p:nvPr/>
        </p:nvSpPr>
        <p:spPr>
          <a:xfrm>
            <a:off x="8516464" y="-389530"/>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 name="Google Shape;98;p9"/>
          <p:cNvSpPr txBox="1"/>
          <p:nvPr>
            <p:ph idx="3" type="subTitle"/>
          </p:nvPr>
        </p:nvSpPr>
        <p:spPr>
          <a:xfrm>
            <a:off x="733013" y="2145356"/>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99" name="Google Shape;99;p9"/>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00" name="Google Shape;100;p9"/>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01" name="Google Shape;101;p9"/>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02" name="Google Shape;102;p9"/>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 2 Columns">
  <p:cSld name="1_Agenda 2 Columns">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10"/>
          <p:cNvSpPr txBox="1"/>
          <p:nvPr>
            <p:ph type="ctrTitle"/>
          </p:nvPr>
        </p:nvSpPr>
        <p:spPr>
          <a:xfrm>
            <a:off x="733010" y="747190"/>
            <a:ext cx="7278600" cy="395700"/>
          </a:xfrm>
          <a:prstGeom prst="rect">
            <a:avLst/>
          </a:prstGeom>
          <a:noFill/>
          <a:ln>
            <a:noFill/>
          </a:ln>
        </p:spPr>
        <p:txBody>
          <a:bodyPr anchorCtr="0" anchor="t" bIns="34275" lIns="68575" spcFirstLastPara="1" rIns="68575" wrap="square" tIns="34275">
            <a:noAutofit/>
          </a:bodyPr>
          <a:lstStyle>
            <a:lvl1pPr lvl="0" rtl="0" algn="l">
              <a:lnSpc>
                <a:spcPct val="75000"/>
              </a:lnSpc>
              <a:spcBef>
                <a:spcPts val="0"/>
              </a:spcBef>
              <a:spcAft>
                <a:spcPts val="0"/>
              </a:spcAft>
              <a:buClr>
                <a:schemeClr val="lt1"/>
              </a:buClr>
              <a:buSzPts val="2700"/>
              <a:buFont typeface="Saira SemiBold"/>
              <a:buNone/>
              <a:defRPr b="1" i="0" sz="2700">
                <a:solidFill>
                  <a:schemeClr val="lt1"/>
                </a:solidFill>
                <a:latin typeface="Saira SemiBold"/>
                <a:ea typeface="Saira SemiBold"/>
                <a:cs typeface="Saira SemiBold"/>
                <a:sym typeface="Saira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10"/>
          <p:cNvSpPr/>
          <p:nvPr/>
        </p:nvSpPr>
        <p:spPr>
          <a:xfrm>
            <a:off x="9199512" y="65966"/>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6" name="Google Shape;106;p10"/>
          <p:cNvSpPr/>
          <p:nvPr/>
        </p:nvSpPr>
        <p:spPr>
          <a:xfrm>
            <a:off x="8725643" y="-493627"/>
            <a:ext cx="418500" cy="418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 name="Google Shape;107;p10"/>
          <p:cNvSpPr txBox="1"/>
          <p:nvPr>
            <p:ph idx="1" type="body"/>
          </p:nvPr>
        </p:nvSpPr>
        <p:spPr>
          <a:xfrm>
            <a:off x="733010" y="1695686"/>
            <a:ext cx="3514800" cy="3118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rgbClr val="FFFFFF"/>
              </a:buClr>
              <a:buSzPts val="1100"/>
              <a:buNone/>
              <a:defRPr sz="1100">
                <a:solidFill>
                  <a:srgbClr val="FFFFFF"/>
                </a:solidFill>
              </a:defRPr>
            </a:lvl1pPr>
            <a:lvl2pPr indent="-228600" lvl="1" marL="914400" rtl="0" algn="l">
              <a:lnSpc>
                <a:spcPct val="90000"/>
              </a:lnSpc>
              <a:spcBef>
                <a:spcPts val="1200"/>
              </a:spcBef>
              <a:spcAft>
                <a:spcPts val="0"/>
              </a:spcAft>
              <a:buClr>
                <a:srgbClr val="FFFFFF"/>
              </a:buClr>
              <a:buSzPts val="1100"/>
              <a:buNone/>
              <a:defRPr sz="1100">
                <a:solidFill>
                  <a:srgbClr val="FFFFFF"/>
                </a:solidFill>
              </a:defRPr>
            </a:lvl2pPr>
            <a:lvl3pPr indent="-228600" lvl="2" marL="1371600" rtl="0" algn="l">
              <a:lnSpc>
                <a:spcPct val="90000"/>
              </a:lnSpc>
              <a:spcBef>
                <a:spcPts val="1200"/>
              </a:spcBef>
              <a:spcAft>
                <a:spcPts val="0"/>
              </a:spcAft>
              <a:buClr>
                <a:srgbClr val="FFFFFF"/>
              </a:buClr>
              <a:buSzPts val="1100"/>
              <a:buNone/>
              <a:defRPr sz="1100">
                <a:solidFill>
                  <a:srgbClr val="FFFFFF"/>
                </a:solidFill>
              </a:defRPr>
            </a:lvl3pPr>
            <a:lvl4pPr indent="-228600" lvl="3" marL="1828800" rtl="0" algn="l">
              <a:lnSpc>
                <a:spcPct val="90000"/>
              </a:lnSpc>
              <a:spcBef>
                <a:spcPts val="1200"/>
              </a:spcBef>
              <a:spcAft>
                <a:spcPts val="0"/>
              </a:spcAft>
              <a:buClr>
                <a:srgbClr val="FFFFFF"/>
              </a:buClr>
              <a:buSzPts val="1100"/>
              <a:buNone/>
              <a:defRPr sz="1100">
                <a:solidFill>
                  <a:srgbClr val="FFFFFF"/>
                </a:solidFill>
              </a:defRPr>
            </a:lvl4pPr>
            <a:lvl5pPr indent="-228600" lvl="4" marL="2286000" rtl="0" algn="l">
              <a:lnSpc>
                <a:spcPct val="90000"/>
              </a:lnSpc>
              <a:spcBef>
                <a:spcPts val="1200"/>
              </a:spcBef>
              <a:spcAft>
                <a:spcPts val="0"/>
              </a:spcAft>
              <a:buClr>
                <a:srgbClr val="FFFFFF"/>
              </a:buClr>
              <a:buSzPts val="1100"/>
              <a:buNone/>
              <a:defRPr sz="1100">
                <a:solidFill>
                  <a:srgbClr val="FFFFFF"/>
                </a:solidFill>
              </a:defRPr>
            </a:lvl5pPr>
            <a:lvl6pPr indent="-298450" lvl="5" marL="2743200" rtl="0" algn="l">
              <a:lnSpc>
                <a:spcPct val="90000"/>
              </a:lnSpc>
              <a:spcBef>
                <a:spcPts val="1200"/>
              </a:spcBef>
              <a:spcAft>
                <a:spcPts val="0"/>
              </a:spcAft>
              <a:buClr>
                <a:srgbClr val="FFFFFF"/>
              </a:buClr>
              <a:buSzPts val="1100"/>
              <a:buChar char="■"/>
              <a:defRPr sz="1100">
                <a:solidFill>
                  <a:srgbClr val="FFFFFF"/>
                </a:solidFill>
              </a:defRPr>
            </a:lvl6pPr>
            <a:lvl7pPr indent="-298450" lvl="6" marL="3200400" rtl="0" algn="l">
              <a:lnSpc>
                <a:spcPct val="90000"/>
              </a:lnSpc>
              <a:spcBef>
                <a:spcPts val="1200"/>
              </a:spcBef>
              <a:spcAft>
                <a:spcPts val="0"/>
              </a:spcAft>
              <a:buClr>
                <a:srgbClr val="FFFFFF"/>
              </a:buClr>
              <a:buSzPts val="1100"/>
              <a:buChar char="●"/>
              <a:defRPr sz="1100">
                <a:solidFill>
                  <a:srgbClr val="FFFFFF"/>
                </a:solidFill>
              </a:defRPr>
            </a:lvl7pPr>
            <a:lvl8pPr indent="-298450" lvl="7" marL="3657600" rtl="0" algn="l">
              <a:lnSpc>
                <a:spcPct val="90000"/>
              </a:lnSpc>
              <a:spcBef>
                <a:spcPts val="1200"/>
              </a:spcBef>
              <a:spcAft>
                <a:spcPts val="0"/>
              </a:spcAft>
              <a:buClr>
                <a:srgbClr val="FFFFFF"/>
              </a:buClr>
              <a:buSzPts val="1100"/>
              <a:buChar char="○"/>
              <a:defRPr sz="1100">
                <a:solidFill>
                  <a:srgbClr val="FFFFFF"/>
                </a:solidFill>
              </a:defRPr>
            </a:lvl8pPr>
            <a:lvl9pPr indent="-298450" lvl="8" marL="4114800" rtl="0" algn="l">
              <a:lnSpc>
                <a:spcPct val="90000"/>
              </a:lnSpc>
              <a:spcBef>
                <a:spcPts val="1200"/>
              </a:spcBef>
              <a:spcAft>
                <a:spcPts val="1200"/>
              </a:spcAft>
              <a:buClr>
                <a:srgbClr val="FFFFFF"/>
              </a:buClr>
              <a:buSzPts val="1100"/>
              <a:buChar char="■"/>
              <a:defRPr sz="1100">
                <a:solidFill>
                  <a:srgbClr val="FFFFFF"/>
                </a:solidFill>
              </a:defRPr>
            </a:lvl9pPr>
          </a:lstStyle>
          <a:p/>
        </p:txBody>
      </p:sp>
      <p:sp>
        <p:nvSpPr>
          <p:cNvPr id="108" name="Google Shape;108;p10"/>
          <p:cNvSpPr txBox="1"/>
          <p:nvPr>
            <p:ph idx="2" type="subTitle"/>
          </p:nvPr>
        </p:nvSpPr>
        <p:spPr>
          <a:xfrm>
            <a:off x="733010" y="1159176"/>
            <a:ext cx="7278600" cy="457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chemeClr val="lt1"/>
              </a:buClr>
              <a:buSzPts val="1400"/>
              <a:buNone/>
              <a:defRPr b="0" i="0" sz="1400">
                <a:solidFill>
                  <a:schemeClr val="lt1"/>
                </a:solidFill>
                <a:latin typeface="Saira"/>
                <a:ea typeface="Saira"/>
                <a:cs typeface="Saira"/>
                <a:sym typeface="Saira"/>
              </a:defRPr>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09" name="Google Shape;109;p10"/>
          <p:cNvSpPr txBox="1"/>
          <p:nvPr>
            <p:ph idx="3" type="body"/>
          </p:nvPr>
        </p:nvSpPr>
        <p:spPr>
          <a:xfrm>
            <a:off x="4496746" y="1695686"/>
            <a:ext cx="3514800" cy="3118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800"/>
              </a:spcBef>
              <a:spcAft>
                <a:spcPts val="0"/>
              </a:spcAft>
              <a:buClr>
                <a:schemeClr val="lt1"/>
              </a:buClr>
              <a:buSzPts val="1100"/>
              <a:buNone/>
              <a:defRPr sz="1100">
                <a:solidFill>
                  <a:schemeClr val="lt1"/>
                </a:solidFill>
              </a:defRPr>
            </a:lvl1pPr>
            <a:lvl2pPr indent="-228600" lvl="1" marL="914400" rtl="0" algn="l">
              <a:lnSpc>
                <a:spcPct val="90000"/>
              </a:lnSpc>
              <a:spcBef>
                <a:spcPts val="1200"/>
              </a:spcBef>
              <a:spcAft>
                <a:spcPts val="0"/>
              </a:spcAft>
              <a:buClr>
                <a:schemeClr val="lt1"/>
              </a:buClr>
              <a:buSzPts val="1100"/>
              <a:buNone/>
              <a:defRPr sz="1100">
                <a:solidFill>
                  <a:schemeClr val="lt1"/>
                </a:solidFill>
              </a:defRPr>
            </a:lvl2pPr>
            <a:lvl3pPr indent="-228600" lvl="2" marL="1371600" rtl="0" algn="l">
              <a:lnSpc>
                <a:spcPct val="90000"/>
              </a:lnSpc>
              <a:spcBef>
                <a:spcPts val="1200"/>
              </a:spcBef>
              <a:spcAft>
                <a:spcPts val="0"/>
              </a:spcAft>
              <a:buClr>
                <a:schemeClr val="lt1"/>
              </a:buClr>
              <a:buSzPts val="1100"/>
              <a:buNone/>
              <a:defRPr sz="1100">
                <a:solidFill>
                  <a:schemeClr val="lt1"/>
                </a:solidFill>
              </a:defRPr>
            </a:lvl3pPr>
            <a:lvl4pPr indent="-228600" lvl="3" marL="1828800" rtl="0" algn="l">
              <a:lnSpc>
                <a:spcPct val="90000"/>
              </a:lnSpc>
              <a:spcBef>
                <a:spcPts val="1200"/>
              </a:spcBef>
              <a:spcAft>
                <a:spcPts val="0"/>
              </a:spcAft>
              <a:buClr>
                <a:schemeClr val="lt1"/>
              </a:buClr>
              <a:buSzPts val="1100"/>
              <a:buNone/>
              <a:defRPr sz="1100">
                <a:solidFill>
                  <a:schemeClr val="lt1"/>
                </a:solidFill>
              </a:defRPr>
            </a:lvl4pPr>
            <a:lvl5pPr indent="-228600" lvl="4" marL="2286000" rtl="0" algn="l">
              <a:lnSpc>
                <a:spcPct val="90000"/>
              </a:lnSpc>
              <a:spcBef>
                <a:spcPts val="1200"/>
              </a:spcBef>
              <a:spcAft>
                <a:spcPts val="0"/>
              </a:spcAft>
              <a:buClr>
                <a:schemeClr val="lt1"/>
              </a:buClr>
              <a:buSzPts val="1100"/>
              <a:buNone/>
              <a:defRPr sz="1100">
                <a:solidFill>
                  <a:schemeClr val="lt1"/>
                </a:solidFill>
              </a:defRPr>
            </a:lvl5pPr>
            <a:lvl6pPr indent="-298450" lvl="5" marL="2743200" rtl="0" algn="l">
              <a:lnSpc>
                <a:spcPct val="90000"/>
              </a:lnSpc>
              <a:spcBef>
                <a:spcPts val="1200"/>
              </a:spcBef>
              <a:spcAft>
                <a:spcPts val="0"/>
              </a:spcAft>
              <a:buClr>
                <a:schemeClr val="lt1"/>
              </a:buClr>
              <a:buSzPts val="1100"/>
              <a:buChar char="■"/>
              <a:defRPr sz="1100">
                <a:solidFill>
                  <a:schemeClr val="lt1"/>
                </a:solidFill>
              </a:defRPr>
            </a:lvl6pPr>
            <a:lvl7pPr indent="-298450" lvl="6" marL="3200400" rtl="0" algn="l">
              <a:lnSpc>
                <a:spcPct val="90000"/>
              </a:lnSpc>
              <a:spcBef>
                <a:spcPts val="1200"/>
              </a:spcBef>
              <a:spcAft>
                <a:spcPts val="0"/>
              </a:spcAft>
              <a:buClr>
                <a:schemeClr val="lt1"/>
              </a:buClr>
              <a:buSzPts val="1100"/>
              <a:buChar char="●"/>
              <a:defRPr sz="1100">
                <a:solidFill>
                  <a:schemeClr val="lt1"/>
                </a:solidFill>
              </a:defRPr>
            </a:lvl7pPr>
            <a:lvl8pPr indent="-298450" lvl="7" marL="3657600" rtl="0" algn="l">
              <a:lnSpc>
                <a:spcPct val="90000"/>
              </a:lnSpc>
              <a:spcBef>
                <a:spcPts val="1200"/>
              </a:spcBef>
              <a:spcAft>
                <a:spcPts val="0"/>
              </a:spcAft>
              <a:buClr>
                <a:schemeClr val="lt1"/>
              </a:buClr>
              <a:buSzPts val="1100"/>
              <a:buChar char="○"/>
              <a:defRPr sz="1100">
                <a:solidFill>
                  <a:schemeClr val="lt1"/>
                </a:solidFill>
              </a:defRPr>
            </a:lvl8pPr>
            <a:lvl9pPr indent="-298450" lvl="8" marL="4114800" rtl="0" algn="l">
              <a:lnSpc>
                <a:spcPct val="90000"/>
              </a:lnSpc>
              <a:spcBef>
                <a:spcPts val="1200"/>
              </a:spcBef>
              <a:spcAft>
                <a:spcPts val="1200"/>
              </a:spcAft>
              <a:buClr>
                <a:schemeClr val="lt1"/>
              </a:buClr>
              <a:buSzPts val="1100"/>
              <a:buChar char="■"/>
              <a:defRPr sz="1100">
                <a:solidFill>
                  <a:schemeClr val="lt1"/>
                </a:solidFill>
              </a:defRPr>
            </a:lvl9pPr>
          </a:lstStyle>
          <a:p/>
        </p:txBody>
      </p:sp>
      <p:pic>
        <p:nvPicPr>
          <p:cNvPr id="110" name="Google Shape;110;p10"/>
          <p:cNvPicPr preferRelativeResize="0"/>
          <p:nvPr/>
        </p:nvPicPr>
        <p:blipFill rotWithShape="1">
          <a:blip r:embed="rId3">
            <a:alphaModFix/>
          </a:blip>
          <a:srcRect b="0" l="0" r="0" t="0"/>
          <a:stretch/>
        </p:blipFill>
        <p:spPr>
          <a:xfrm>
            <a:off x="8434388" y="417365"/>
            <a:ext cx="291256" cy="292624"/>
          </a:xfrm>
          <a:prstGeom prst="rect">
            <a:avLst/>
          </a:prstGeom>
          <a:noFill/>
          <a:ln>
            <a:noFill/>
          </a:ln>
        </p:spPr>
      </p:pic>
      <p:sp>
        <p:nvSpPr>
          <p:cNvPr id="111" name="Google Shape;111;p10"/>
          <p:cNvSpPr txBox="1"/>
          <p:nvPr>
            <p:ph idx="4" type="subTitle"/>
          </p:nvPr>
        </p:nvSpPr>
        <p:spPr>
          <a:xfrm>
            <a:off x="733013" y="457031"/>
            <a:ext cx="3725400" cy="273900"/>
          </a:xfrm>
          <a:prstGeom prst="rect">
            <a:avLst/>
          </a:prstGeom>
        </p:spPr>
        <p:txBody>
          <a:bodyPr anchorCtr="0" anchor="t" bIns="91425" lIns="91425" spcFirstLastPara="1" rIns="91425" wrap="square" tIns="91425">
            <a:spAutoFit/>
          </a:bodyPr>
          <a:lstStyle>
            <a:lvl1pPr lvl="0" rtl="0">
              <a:spcBef>
                <a:spcPts val="0"/>
              </a:spcBef>
              <a:spcAft>
                <a:spcPts val="0"/>
              </a:spcAft>
              <a:buClr>
                <a:srgbClr val="E3B886"/>
              </a:buClr>
              <a:buSzPts val="1200"/>
              <a:buFont typeface="Saira"/>
              <a:buNone/>
              <a:defRPr sz="1200">
                <a:solidFill>
                  <a:srgbClr val="E3B886"/>
                </a:solidFill>
              </a:defRPr>
            </a:lvl1pPr>
            <a:lvl2pPr lvl="1" rtl="0">
              <a:spcBef>
                <a:spcPts val="0"/>
              </a:spcBef>
              <a:spcAft>
                <a:spcPts val="0"/>
              </a:spcAft>
              <a:buSzPts val="1400"/>
              <a:buFont typeface="Saira"/>
              <a:buNone/>
              <a:defRPr/>
            </a:lvl2pPr>
            <a:lvl3pPr lvl="2" rtl="0">
              <a:spcBef>
                <a:spcPts val="0"/>
              </a:spcBef>
              <a:spcAft>
                <a:spcPts val="0"/>
              </a:spcAft>
              <a:buSzPts val="1400"/>
              <a:buFont typeface="Saira"/>
              <a:buNone/>
              <a:defRPr/>
            </a:lvl3pPr>
            <a:lvl4pPr lvl="3" rtl="0">
              <a:spcBef>
                <a:spcPts val="0"/>
              </a:spcBef>
              <a:spcAft>
                <a:spcPts val="0"/>
              </a:spcAft>
              <a:buSzPts val="1400"/>
              <a:buFont typeface="Saira"/>
              <a:buNone/>
              <a:defRPr/>
            </a:lvl4pPr>
            <a:lvl5pPr lvl="4" rtl="0">
              <a:spcBef>
                <a:spcPts val="0"/>
              </a:spcBef>
              <a:spcAft>
                <a:spcPts val="0"/>
              </a:spcAft>
              <a:buSzPts val="1400"/>
              <a:buFont typeface="Saira"/>
              <a:buNone/>
              <a:defRPr/>
            </a:lvl5pPr>
            <a:lvl6pPr lvl="5" rtl="0">
              <a:spcBef>
                <a:spcPts val="0"/>
              </a:spcBef>
              <a:spcAft>
                <a:spcPts val="0"/>
              </a:spcAft>
              <a:buSzPts val="1400"/>
              <a:buFont typeface="Saira"/>
              <a:buNone/>
              <a:defRPr>
                <a:latin typeface="Saira"/>
                <a:ea typeface="Saira"/>
                <a:cs typeface="Saira"/>
                <a:sym typeface="Saira"/>
              </a:defRPr>
            </a:lvl6pPr>
            <a:lvl7pPr lvl="6" rtl="0">
              <a:spcBef>
                <a:spcPts val="0"/>
              </a:spcBef>
              <a:spcAft>
                <a:spcPts val="0"/>
              </a:spcAft>
              <a:buSzPts val="1400"/>
              <a:buFont typeface="Saira"/>
              <a:buNone/>
              <a:defRPr>
                <a:latin typeface="Saira"/>
                <a:ea typeface="Saira"/>
                <a:cs typeface="Saira"/>
                <a:sym typeface="Saira"/>
              </a:defRPr>
            </a:lvl7pPr>
            <a:lvl8pPr lvl="7" rtl="0">
              <a:spcBef>
                <a:spcPts val="0"/>
              </a:spcBef>
              <a:spcAft>
                <a:spcPts val="0"/>
              </a:spcAft>
              <a:buSzPts val="1400"/>
              <a:buFont typeface="Saira"/>
              <a:buNone/>
              <a:defRPr>
                <a:latin typeface="Saira"/>
                <a:ea typeface="Saira"/>
                <a:cs typeface="Saira"/>
                <a:sym typeface="Saira"/>
              </a:defRPr>
            </a:lvl8pPr>
            <a:lvl9pPr lvl="8" rtl="0">
              <a:spcBef>
                <a:spcPts val="0"/>
              </a:spcBef>
              <a:spcAft>
                <a:spcPts val="0"/>
              </a:spcAft>
              <a:buSzPts val="1400"/>
              <a:buFont typeface="Saira"/>
              <a:buNone/>
              <a:defRPr>
                <a:latin typeface="Saira"/>
                <a:ea typeface="Saira"/>
                <a:cs typeface="Saira"/>
                <a:sym typeface="Saira"/>
              </a:defRPr>
            </a:lvl9pPr>
          </a:lstStyle>
          <a:p/>
        </p:txBody>
      </p:sp>
      <p:cxnSp>
        <p:nvCxnSpPr>
          <p:cNvPr id="112" name="Google Shape;112;p10"/>
          <p:cNvCxnSpPr/>
          <p:nvPr/>
        </p:nvCxnSpPr>
        <p:spPr>
          <a:xfrm>
            <a:off x="8580497" y="4097216"/>
            <a:ext cx="0" cy="436200"/>
          </a:xfrm>
          <a:prstGeom prst="straightConnector1">
            <a:avLst/>
          </a:prstGeom>
          <a:noFill/>
          <a:ln cap="flat" cmpd="sng" w="19050">
            <a:solidFill>
              <a:srgbClr val="E1313B"/>
            </a:solidFill>
            <a:prstDash val="solid"/>
            <a:miter lim="800000"/>
            <a:headEnd len="sm" w="sm" type="none"/>
            <a:tailEnd len="sm" w="sm" type="none"/>
          </a:ln>
        </p:spPr>
      </p:cxnSp>
      <p:cxnSp>
        <p:nvCxnSpPr>
          <p:cNvPr id="113" name="Google Shape;113;p10"/>
          <p:cNvCxnSpPr/>
          <p:nvPr/>
        </p:nvCxnSpPr>
        <p:spPr>
          <a:xfrm>
            <a:off x="8580015" y="1829132"/>
            <a:ext cx="0" cy="1592400"/>
          </a:xfrm>
          <a:prstGeom prst="straightConnector1">
            <a:avLst/>
          </a:prstGeom>
          <a:noFill/>
          <a:ln cap="flat" cmpd="sng" w="19050">
            <a:solidFill>
              <a:srgbClr val="E1313B"/>
            </a:solidFill>
            <a:prstDash val="solid"/>
            <a:miter lim="800000"/>
            <a:headEnd len="sm" w="sm" type="none"/>
            <a:tailEnd len="sm" w="sm" type="none"/>
          </a:ln>
        </p:spPr>
      </p:cxnSp>
      <p:sp>
        <p:nvSpPr>
          <p:cNvPr id="114" name="Google Shape;114;p10"/>
          <p:cNvSpPr txBox="1"/>
          <p:nvPr/>
        </p:nvSpPr>
        <p:spPr>
          <a:xfrm rot="-5400000">
            <a:off x="8313356" y="3686888"/>
            <a:ext cx="537600" cy="14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500">
                <a:solidFill>
                  <a:srgbClr val="E1313B"/>
                </a:solidFill>
                <a:latin typeface="Saira"/>
                <a:ea typeface="Saira"/>
                <a:cs typeface="Saira"/>
                <a:sym typeface="Saira"/>
              </a:rPr>
              <a:t>GLA UNITED</a:t>
            </a:r>
            <a:endParaRPr sz="500">
              <a:solidFill>
                <a:srgbClr val="E1313B"/>
              </a:solidFill>
            </a:endParaRPr>
          </a:p>
        </p:txBody>
      </p:sp>
      <p:sp>
        <p:nvSpPr>
          <p:cNvPr id="115" name="Google Shape;115;p10"/>
          <p:cNvSpPr txBox="1"/>
          <p:nvPr>
            <p:ph idx="12" type="sldNum"/>
          </p:nvPr>
        </p:nvSpPr>
        <p:spPr>
          <a:xfrm>
            <a:off x="8335490" y="4540636"/>
            <a:ext cx="4890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0" i="0" sz="900" u="none" cap="none" strike="noStrike">
                <a:solidFill>
                  <a:srgbClr val="E3B886"/>
                </a:solidFill>
                <a:latin typeface="Saira"/>
                <a:ea typeface="Saira"/>
                <a:cs typeface="Saira"/>
                <a:sym typeface="Saira"/>
              </a:defRPr>
            </a:lvl1pPr>
            <a:lvl2pPr indent="0" lvl="1" marL="0" rtl="0" algn="ctr">
              <a:spcBef>
                <a:spcPts val="0"/>
              </a:spcBef>
              <a:buNone/>
              <a:defRPr b="0" i="0" sz="900" u="none" cap="none" strike="noStrike">
                <a:solidFill>
                  <a:srgbClr val="E3B886"/>
                </a:solidFill>
                <a:latin typeface="Saira"/>
                <a:ea typeface="Saira"/>
                <a:cs typeface="Saira"/>
                <a:sym typeface="Saira"/>
              </a:defRPr>
            </a:lvl2pPr>
            <a:lvl3pPr indent="0" lvl="2" marL="0" rtl="0" algn="ctr">
              <a:spcBef>
                <a:spcPts val="0"/>
              </a:spcBef>
              <a:buNone/>
              <a:defRPr b="0" i="0" sz="900" u="none" cap="none" strike="noStrike">
                <a:solidFill>
                  <a:srgbClr val="E3B886"/>
                </a:solidFill>
                <a:latin typeface="Saira"/>
                <a:ea typeface="Saira"/>
                <a:cs typeface="Saira"/>
                <a:sym typeface="Saira"/>
              </a:defRPr>
            </a:lvl3pPr>
            <a:lvl4pPr indent="0" lvl="3" marL="0" rtl="0" algn="ctr">
              <a:spcBef>
                <a:spcPts val="0"/>
              </a:spcBef>
              <a:buNone/>
              <a:defRPr b="0" i="0" sz="900" u="none" cap="none" strike="noStrike">
                <a:solidFill>
                  <a:srgbClr val="E3B886"/>
                </a:solidFill>
                <a:latin typeface="Saira"/>
                <a:ea typeface="Saira"/>
                <a:cs typeface="Saira"/>
                <a:sym typeface="Saira"/>
              </a:defRPr>
            </a:lvl4pPr>
            <a:lvl5pPr indent="0" lvl="4" marL="0" rtl="0" algn="ctr">
              <a:spcBef>
                <a:spcPts val="0"/>
              </a:spcBef>
              <a:buNone/>
              <a:defRPr b="0" i="0" sz="900" u="none" cap="none" strike="noStrike">
                <a:solidFill>
                  <a:srgbClr val="E3B886"/>
                </a:solidFill>
                <a:latin typeface="Saira"/>
                <a:ea typeface="Saira"/>
                <a:cs typeface="Saira"/>
                <a:sym typeface="Saira"/>
              </a:defRPr>
            </a:lvl5pPr>
            <a:lvl6pPr indent="0" lvl="5" marL="0" rtl="0" algn="ctr">
              <a:spcBef>
                <a:spcPts val="0"/>
              </a:spcBef>
              <a:buNone/>
              <a:defRPr b="0" i="0" sz="900" u="none" cap="none" strike="noStrike">
                <a:solidFill>
                  <a:srgbClr val="E3B886"/>
                </a:solidFill>
                <a:latin typeface="Saira"/>
                <a:ea typeface="Saira"/>
                <a:cs typeface="Saira"/>
                <a:sym typeface="Saira"/>
              </a:defRPr>
            </a:lvl6pPr>
            <a:lvl7pPr indent="0" lvl="6" marL="0" rtl="0" algn="ctr">
              <a:spcBef>
                <a:spcPts val="0"/>
              </a:spcBef>
              <a:buNone/>
              <a:defRPr b="0" i="0" sz="900" u="none" cap="none" strike="noStrike">
                <a:solidFill>
                  <a:srgbClr val="E3B886"/>
                </a:solidFill>
                <a:latin typeface="Saira"/>
                <a:ea typeface="Saira"/>
                <a:cs typeface="Saira"/>
                <a:sym typeface="Saira"/>
              </a:defRPr>
            </a:lvl7pPr>
            <a:lvl8pPr indent="0" lvl="7" marL="0" rtl="0" algn="ctr">
              <a:spcBef>
                <a:spcPts val="0"/>
              </a:spcBef>
              <a:buNone/>
              <a:defRPr b="0" i="0" sz="900" u="none" cap="none" strike="noStrike">
                <a:solidFill>
                  <a:srgbClr val="E3B886"/>
                </a:solidFill>
                <a:latin typeface="Saira"/>
                <a:ea typeface="Saira"/>
                <a:cs typeface="Saira"/>
                <a:sym typeface="Saira"/>
              </a:defRPr>
            </a:lvl8pPr>
            <a:lvl9pPr indent="0" lvl="8" marL="0" rtl="0" algn="ctr">
              <a:spcBef>
                <a:spcPts val="0"/>
              </a:spcBef>
              <a:buNone/>
              <a:defRPr b="0" i="0" sz="900" u="none" cap="none" strike="noStrike">
                <a:solidFill>
                  <a:srgbClr val="E3B886"/>
                </a:solidFill>
                <a:latin typeface="Saira"/>
                <a:ea typeface="Saira"/>
                <a:cs typeface="Saira"/>
                <a:sym typeface="Saira"/>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8" Type="http://schemas.openxmlformats.org/officeDocument/2006/relationships/theme" Target="../theme/theme1.xml"/><Relationship Id="rId25" Type="http://schemas.openxmlformats.org/officeDocument/2006/relationships/slideLayout" Target="../slideLayouts/slideLayout25.xml"/><Relationship Id="rId47" Type="http://schemas.openxmlformats.org/officeDocument/2006/relationships/slideLayout" Target="../slideLayouts/slideLayout4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https://chatgpt.com/g/g-2fkFE8rbu-dall-e?model=gpt-4o"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53.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www.perplexity.ai" TargetMode="Externa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2.png"/><Relationship Id="rId4" Type="http://schemas.openxmlformats.org/officeDocument/2006/relationships/image" Target="../media/image56.png"/><Relationship Id="rId5" Type="http://schemas.openxmlformats.org/officeDocument/2006/relationships/image" Target="../media/image59.png"/><Relationship Id="rId6"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7.png"/><Relationship Id="rId4" Type="http://schemas.openxmlformats.org/officeDocument/2006/relationships/hyperlink" Target="http://drive.google.com/file/d/1__5n-lxjiRNjN_LyppmqhHqorowUlwN-/view" TargetMode="External"/><Relationship Id="rId5"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62.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68.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hyperlink" Target="http://drive.google.com/file/d/1wGegZ36o7tzjG68jwyc0T73lHja55GuL/view" TargetMode="External"/><Relationship Id="rId4" Type="http://schemas.openxmlformats.org/officeDocument/2006/relationships/image" Target="../media/image6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2.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80.png"/><Relationship Id="rId4" Type="http://schemas.openxmlformats.org/officeDocument/2006/relationships/hyperlink" Target="http://www.linkedin.com/miguelschweiger" TargetMode="External"/><Relationship Id="rId5" Type="http://schemas.openxmlformats.org/officeDocument/2006/relationships/hyperlink" Target="https://www.linkedin.com/in/miguelschweiger/" TargetMode="External"/><Relationship Id="rId6"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1" name="Shape 751"/>
        <p:cNvGrpSpPr/>
        <p:nvPr/>
      </p:nvGrpSpPr>
      <p:grpSpPr>
        <a:xfrm>
          <a:off x="0" y="0"/>
          <a:ext cx="0" cy="0"/>
          <a:chOff x="0" y="0"/>
          <a:chExt cx="0" cy="0"/>
        </a:xfrm>
      </p:grpSpPr>
      <p:sp>
        <p:nvSpPr>
          <p:cNvPr id="752" name="Google Shape;752;p49"/>
          <p:cNvSpPr txBox="1"/>
          <p:nvPr>
            <p:ph type="ctrTitle"/>
          </p:nvPr>
        </p:nvSpPr>
        <p:spPr>
          <a:xfrm>
            <a:off x="733000" y="1427500"/>
            <a:ext cx="7109400" cy="1790700"/>
          </a:xfrm>
          <a:prstGeom prst="rect">
            <a:avLst/>
          </a:prstGeom>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GB" sz="4700"/>
              <a:t>Speed Rundgang KI-Tools</a:t>
            </a:r>
            <a:endParaRPr sz="4700"/>
          </a:p>
        </p:txBody>
      </p:sp>
      <p:sp>
        <p:nvSpPr>
          <p:cNvPr id="753" name="Google Shape;753;p49"/>
          <p:cNvSpPr txBox="1"/>
          <p:nvPr>
            <p:ph idx="2" type="subTitle"/>
          </p:nvPr>
        </p:nvSpPr>
        <p:spPr>
          <a:xfrm>
            <a:off x="733013" y="1142700"/>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Webinar - </a:t>
            </a:r>
            <a:r>
              <a:rPr lang="en-GB">
                <a:latin typeface="Saira"/>
                <a:ea typeface="Saira"/>
                <a:cs typeface="Saira"/>
                <a:sym typeface="Saira"/>
              </a:rPr>
              <a:t>Zuger Wirtschaftskammer</a:t>
            </a:r>
            <a:endParaRPr>
              <a:latin typeface="Saira"/>
              <a:ea typeface="Saira"/>
              <a:cs typeface="Saira"/>
              <a:sym typeface="Saira"/>
            </a:endParaRPr>
          </a:p>
        </p:txBody>
      </p:sp>
      <p:sp>
        <p:nvSpPr>
          <p:cNvPr id="754" name="Google Shape;754;p49"/>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7" name="Shape 837"/>
        <p:cNvGrpSpPr/>
        <p:nvPr/>
      </p:nvGrpSpPr>
      <p:grpSpPr>
        <a:xfrm>
          <a:off x="0" y="0"/>
          <a:ext cx="0" cy="0"/>
          <a:chOff x="0" y="0"/>
          <a:chExt cx="0" cy="0"/>
        </a:xfrm>
      </p:grpSpPr>
      <p:sp>
        <p:nvSpPr>
          <p:cNvPr id="838" name="Google Shape;838;p58"/>
          <p:cNvSpPr txBox="1"/>
          <p:nvPr>
            <p:ph type="ctrTitle"/>
          </p:nvPr>
        </p:nvSpPr>
        <p:spPr>
          <a:xfrm>
            <a:off x="732999" y="2419175"/>
            <a:ext cx="57555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CHATGPT</a:t>
            </a:r>
            <a:endParaRPr/>
          </a:p>
        </p:txBody>
      </p:sp>
      <p:sp>
        <p:nvSpPr>
          <p:cNvPr id="839" name="Google Shape;839;p58"/>
          <p:cNvSpPr txBox="1"/>
          <p:nvPr>
            <p:ph idx="2" type="subTitle"/>
          </p:nvPr>
        </p:nvSpPr>
        <p:spPr>
          <a:xfrm>
            <a:off x="733013" y="2145356"/>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p:txBody>
      </p:sp>
      <p:sp>
        <p:nvSpPr>
          <p:cNvPr id="840" name="Google Shape;840;p58"/>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59"/>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Benutzeroberfläche</a:t>
            </a:r>
            <a:endParaRPr/>
          </a:p>
          <a:p>
            <a:pPr indent="0" lvl="0" marL="0" rtl="0" algn="l">
              <a:spcBef>
                <a:spcPts val="0"/>
              </a:spcBef>
              <a:spcAft>
                <a:spcPts val="0"/>
              </a:spcAft>
              <a:buNone/>
            </a:pPr>
            <a:r>
              <a:t/>
            </a:r>
            <a:endParaRPr/>
          </a:p>
        </p:txBody>
      </p:sp>
      <p:sp>
        <p:nvSpPr>
          <p:cNvPr id="846" name="Google Shape;846;p59"/>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47" name="Google Shape;847;p59"/>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48" name="Google Shape;848;p59"/>
          <p:cNvPicPr preferRelativeResize="0"/>
          <p:nvPr/>
        </p:nvPicPr>
        <p:blipFill rotWithShape="1">
          <a:blip r:embed="rId3">
            <a:alphaModFix/>
          </a:blip>
          <a:srcRect b="0" l="0" r="3493" t="0"/>
          <a:stretch/>
        </p:blipFill>
        <p:spPr>
          <a:xfrm>
            <a:off x="0" y="1402350"/>
            <a:ext cx="9149705" cy="2862075"/>
          </a:xfrm>
          <a:prstGeom prst="rect">
            <a:avLst/>
          </a:prstGeom>
          <a:noFill/>
          <a:ln>
            <a:noFill/>
          </a:ln>
        </p:spPr>
      </p:pic>
      <p:pic>
        <p:nvPicPr>
          <p:cNvPr id="849" name="Google Shape;849;p59"/>
          <p:cNvPicPr preferRelativeResize="0"/>
          <p:nvPr/>
        </p:nvPicPr>
        <p:blipFill>
          <a:blip r:embed="rId4">
            <a:alphaModFix/>
          </a:blip>
          <a:stretch>
            <a:fillRect/>
          </a:stretch>
        </p:blipFill>
        <p:spPr>
          <a:xfrm>
            <a:off x="7978550" y="4264425"/>
            <a:ext cx="1165440" cy="57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60"/>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Wann welches Modell nutzen</a:t>
            </a:r>
            <a:endParaRPr/>
          </a:p>
          <a:p>
            <a:pPr indent="0" lvl="0" marL="0" rtl="0" algn="l">
              <a:spcBef>
                <a:spcPts val="0"/>
              </a:spcBef>
              <a:spcAft>
                <a:spcPts val="0"/>
              </a:spcAft>
              <a:buNone/>
            </a:pPr>
            <a:r>
              <a:t/>
            </a:r>
            <a:endParaRPr/>
          </a:p>
        </p:txBody>
      </p:sp>
      <p:sp>
        <p:nvSpPr>
          <p:cNvPr id="855" name="Google Shape;855;p60"/>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56" name="Google Shape;856;p60"/>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57" name="Google Shape;857;p60" title="Wann welches Modell nutzen.jpg"/>
          <p:cNvPicPr preferRelativeResize="0"/>
          <p:nvPr/>
        </p:nvPicPr>
        <p:blipFill>
          <a:blip r:embed="rId3">
            <a:alphaModFix/>
          </a:blip>
          <a:stretch>
            <a:fillRect/>
          </a:stretch>
        </p:blipFill>
        <p:spPr>
          <a:xfrm>
            <a:off x="808525" y="1250800"/>
            <a:ext cx="5820251" cy="3423350"/>
          </a:xfrm>
          <a:prstGeom prst="rect">
            <a:avLst/>
          </a:prstGeom>
          <a:noFill/>
          <a:ln>
            <a:noFill/>
          </a:ln>
        </p:spPr>
      </p:pic>
      <p:sp>
        <p:nvSpPr>
          <p:cNvPr id="858" name="Google Shape;858;p60"/>
          <p:cNvSpPr txBox="1"/>
          <p:nvPr/>
        </p:nvSpPr>
        <p:spPr>
          <a:xfrm>
            <a:off x="733025" y="470830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Stand: Juni 2025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61"/>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Erinnerungen Funktion</a:t>
            </a:r>
            <a:endParaRPr/>
          </a:p>
          <a:p>
            <a:pPr indent="0" lvl="0" marL="0" rtl="0" algn="l">
              <a:spcBef>
                <a:spcPts val="0"/>
              </a:spcBef>
              <a:spcAft>
                <a:spcPts val="0"/>
              </a:spcAft>
              <a:buNone/>
            </a:pPr>
            <a:r>
              <a:t/>
            </a:r>
            <a:endParaRPr/>
          </a:p>
        </p:txBody>
      </p:sp>
      <p:sp>
        <p:nvSpPr>
          <p:cNvPr id="864" name="Google Shape;864;p61"/>
          <p:cNvSpPr txBox="1"/>
          <p:nvPr>
            <p:ph idx="1" type="body"/>
          </p:nvPr>
        </p:nvSpPr>
        <p:spPr>
          <a:xfrm>
            <a:off x="733025" y="1254575"/>
            <a:ext cx="4154400" cy="3851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Die Memory-Funktion von ChatGPT ermöglicht es, Informationen aus früheren Gesprächen dauerhaft zu speichern und bei zukünftigen Interaktionen automatisch zu berücksichtigen. Dadurch werden Antworten persönlicher, relevanter und die Nutzung insgesamt effizienter.</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Die Memory-Funktion kannst du in den Einstellungen deines ChatGPT-Kontos aktivieren oder deaktivieren</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Du kannst ChatGPT jederzeit direkt fragen, was es über dich gespeichert hat, oder es bitten, bestimmte Fakten zu vergessen</a:t>
            </a:r>
            <a:endParaRPr sz="1200">
              <a:solidFill>
                <a:schemeClr val="lt1"/>
              </a:solidFill>
              <a:latin typeface="Saira"/>
              <a:ea typeface="Saira"/>
              <a:cs typeface="Saira"/>
              <a:sym typeface="Saira"/>
            </a:endParaRPr>
          </a:p>
        </p:txBody>
      </p:sp>
      <p:sp>
        <p:nvSpPr>
          <p:cNvPr id="865" name="Google Shape;865;p61"/>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66" name="Google Shape;866;p61"/>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67" name="Google Shape;867;p61"/>
          <p:cNvPicPr preferRelativeResize="0"/>
          <p:nvPr/>
        </p:nvPicPr>
        <p:blipFill>
          <a:blip r:embed="rId3">
            <a:alphaModFix/>
          </a:blip>
          <a:stretch>
            <a:fillRect/>
          </a:stretch>
        </p:blipFill>
        <p:spPr>
          <a:xfrm>
            <a:off x="5077424" y="154775"/>
            <a:ext cx="2891499" cy="913333"/>
          </a:xfrm>
          <a:prstGeom prst="rect">
            <a:avLst/>
          </a:prstGeom>
          <a:noFill/>
          <a:ln>
            <a:noFill/>
          </a:ln>
        </p:spPr>
      </p:pic>
      <p:pic>
        <p:nvPicPr>
          <p:cNvPr id="868" name="Google Shape;868;p61"/>
          <p:cNvPicPr preferRelativeResize="0"/>
          <p:nvPr/>
        </p:nvPicPr>
        <p:blipFill>
          <a:blip r:embed="rId4">
            <a:alphaModFix/>
          </a:blip>
          <a:stretch>
            <a:fillRect/>
          </a:stretch>
        </p:blipFill>
        <p:spPr>
          <a:xfrm>
            <a:off x="5065050" y="1201525"/>
            <a:ext cx="2916249" cy="2117412"/>
          </a:xfrm>
          <a:prstGeom prst="rect">
            <a:avLst/>
          </a:prstGeom>
          <a:noFill/>
          <a:ln>
            <a:noFill/>
          </a:ln>
        </p:spPr>
      </p:pic>
      <p:pic>
        <p:nvPicPr>
          <p:cNvPr id="869" name="Google Shape;869;p61"/>
          <p:cNvPicPr preferRelativeResize="0"/>
          <p:nvPr/>
        </p:nvPicPr>
        <p:blipFill>
          <a:blip r:embed="rId5">
            <a:alphaModFix/>
          </a:blip>
          <a:stretch>
            <a:fillRect/>
          </a:stretch>
        </p:blipFill>
        <p:spPr>
          <a:xfrm>
            <a:off x="5065050" y="3452375"/>
            <a:ext cx="2916250" cy="1608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62"/>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Aufgaben Funktion</a:t>
            </a:r>
            <a:endParaRPr/>
          </a:p>
          <a:p>
            <a:pPr indent="0" lvl="0" marL="0" rtl="0" algn="l">
              <a:spcBef>
                <a:spcPts val="0"/>
              </a:spcBef>
              <a:spcAft>
                <a:spcPts val="0"/>
              </a:spcAft>
              <a:buNone/>
            </a:pPr>
            <a:r>
              <a:t/>
            </a:r>
            <a:endParaRPr/>
          </a:p>
        </p:txBody>
      </p:sp>
      <p:sp>
        <p:nvSpPr>
          <p:cNvPr id="875" name="Google Shape;875;p62"/>
          <p:cNvSpPr txBox="1"/>
          <p:nvPr>
            <p:ph idx="1" type="body"/>
          </p:nvPr>
        </p:nvSpPr>
        <p:spPr>
          <a:xfrm>
            <a:off x="733025" y="1254575"/>
            <a:ext cx="3952500" cy="3560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Mit dem Tasks-Feature wird ChatGPT zu einem proaktiven digitalen Assistenten, der Aufgaben und Erinnerungen für dich zu festgelegten Zeiten automatisch ausführt – sowohl einmalig als auch wiederkehrend.</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200">
                <a:solidFill>
                  <a:schemeClr val="lt1"/>
                </a:solidFill>
                <a:latin typeface="Saira"/>
                <a:ea typeface="Saira"/>
                <a:cs typeface="Saira"/>
                <a:sym typeface="Saira"/>
              </a:rPr>
              <a:t>Was kann das Tasks-Feature?</a:t>
            </a:r>
            <a:endParaRPr b="1"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Automatisierte Erinnerungen und Aufgaben (z.B. tägliche News-Briefings, Geburtstags-Erinnerungen, Trainingspläne)</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Einmalige oder wiederkehrende Ausführung (z.B. „Jeden Montag um 9 Uhr eine Zusammenfassung der wichtigsten KI-News“)</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Proaktive Benachrichtigungen per Push oder E-Mail, auch wenn du gerade nicht online bist</a:t>
            </a:r>
            <a:endParaRPr sz="1200">
              <a:solidFill>
                <a:schemeClr val="lt1"/>
              </a:solidFill>
              <a:latin typeface="Saira"/>
              <a:ea typeface="Saira"/>
              <a:cs typeface="Saira"/>
              <a:sym typeface="Saira"/>
            </a:endParaRPr>
          </a:p>
        </p:txBody>
      </p:sp>
      <p:sp>
        <p:nvSpPr>
          <p:cNvPr id="876" name="Google Shape;876;p62"/>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77" name="Google Shape;877;p62"/>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78" name="Google Shape;878;p62"/>
          <p:cNvPicPr preferRelativeResize="0"/>
          <p:nvPr/>
        </p:nvPicPr>
        <p:blipFill>
          <a:blip r:embed="rId3">
            <a:alphaModFix/>
          </a:blip>
          <a:stretch>
            <a:fillRect/>
          </a:stretch>
        </p:blipFill>
        <p:spPr>
          <a:xfrm>
            <a:off x="4837925" y="1318075"/>
            <a:ext cx="3572075" cy="219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3"/>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Projekte Funktion</a:t>
            </a:r>
            <a:endParaRPr/>
          </a:p>
          <a:p>
            <a:pPr indent="0" lvl="0" marL="0" rtl="0" algn="l">
              <a:spcBef>
                <a:spcPts val="0"/>
              </a:spcBef>
              <a:spcAft>
                <a:spcPts val="0"/>
              </a:spcAft>
              <a:buNone/>
            </a:pPr>
            <a:r>
              <a:t/>
            </a:r>
            <a:endParaRPr/>
          </a:p>
        </p:txBody>
      </p:sp>
      <p:sp>
        <p:nvSpPr>
          <p:cNvPr id="884" name="Google Shape;884;p63"/>
          <p:cNvSpPr txBox="1"/>
          <p:nvPr>
            <p:ph idx="1" type="body"/>
          </p:nvPr>
        </p:nvSpPr>
        <p:spPr>
          <a:xfrm>
            <a:off x="733025" y="1254575"/>
            <a:ext cx="4154400" cy="3851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Das Projects-Feature in ChatGPT hilft alle Elemente eines </a:t>
            </a:r>
            <a:r>
              <a:rPr lang="en-GB" sz="1200">
                <a:solidFill>
                  <a:schemeClr val="lt1"/>
                </a:solidFill>
                <a:latin typeface="Saira"/>
                <a:ea typeface="Saira"/>
                <a:cs typeface="Saira"/>
                <a:sym typeface="Saira"/>
              </a:rPr>
              <a:t>langfristigen</a:t>
            </a:r>
            <a:r>
              <a:rPr lang="en-GB" sz="1200">
                <a:solidFill>
                  <a:schemeClr val="lt1"/>
                </a:solidFill>
                <a:latin typeface="Saira"/>
                <a:ea typeface="Saira"/>
                <a:cs typeface="Saira"/>
                <a:sym typeface="Saira"/>
              </a:rPr>
              <a:t> Vorhabens an einem Ort zu bündeln. Damit kannst du Chats, Referenzdateien und individuelle Anweisungen zusammenfassen, sodass ChatGPT stets im Kontext bleibt und zielgerichtet unterstützt.</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2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200">
                <a:solidFill>
                  <a:schemeClr val="lt1"/>
                </a:solidFill>
                <a:latin typeface="Saira"/>
                <a:ea typeface="Saira"/>
                <a:cs typeface="Saira"/>
                <a:sym typeface="Saira"/>
              </a:rPr>
              <a:t>Anwendungsbeispiele:</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Wissens</a:t>
            </a:r>
            <a:r>
              <a:rPr lang="en-GB" sz="1200">
                <a:solidFill>
                  <a:schemeClr val="lt1"/>
                </a:solidFill>
                <a:latin typeface="Saira"/>
                <a:ea typeface="Saira"/>
                <a:cs typeface="Saira"/>
                <a:sym typeface="Saira"/>
              </a:rPr>
              <a:t>chaftliche Arbeiten: Recherchiere, sammle Quellen, lade Literatur hoch und halte die Diskussion im Kontext.</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Projekte: Teile Arbeitsstände, Dokumente und Aufgabenlisten.</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Kreative Projekte: Organisiere Brainstormings, Entwürfe und Feedback an einem Ort.</a:t>
            </a:r>
            <a:endParaRPr sz="1200">
              <a:solidFill>
                <a:schemeClr val="lt1"/>
              </a:solidFill>
              <a:latin typeface="Saira"/>
              <a:ea typeface="Saira"/>
              <a:cs typeface="Saira"/>
              <a:sym typeface="Saira"/>
            </a:endParaRPr>
          </a:p>
          <a:p>
            <a:pPr indent="-304800" lvl="0" marL="457200" rtl="0" algn="l">
              <a:lnSpc>
                <a:spcPct val="115000"/>
              </a:lnSpc>
              <a:spcBef>
                <a:spcPts val="0"/>
              </a:spcBef>
              <a:spcAft>
                <a:spcPts val="0"/>
              </a:spcAft>
              <a:buClr>
                <a:schemeClr val="lt1"/>
              </a:buClr>
              <a:buSzPts val="1200"/>
              <a:buFont typeface="Saira"/>
              <a:buChar char="-"/>
            </a:pPr>
            <a:r>
              <a:rPr lang="en-GB" sz="1200">
                <a:solidFill>
                  <a:schemeClr val="lt1"/>
                </a:solidFill>
                <a:latin typeface="Saira"/>
                <a:ea typeface="Saira"/>
                <a:cs typeface="Saira"/>
                <a:sym typeface="Saira"/>
              </a:rPr>
              <a:t>Persönliche Organisation: Plane Reisen, Events oder grössere Anschaffungen inklusive aller relevanten Unterlagen.</a:t>
            </a:r>
            <a:endParaRPr sz="1200">
              <a:solidFill>
                <a:schemeClr val="lt1"/>
              </a:solidFill>
              <a:latin typeface="Saira"/>
              <a:ea typeface="Saira"/>
              <a:cs typeface="Saira"/>
              <a:sym typeface="Saira"/>
            </a:endParaRPr>
          </a:p>
        </p:txBody>
      </p:sp>
      <p:sp>
        <p:nvSpPr>
          <p:cNvPr id="885" name="Google Shape;885;p63"/>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86" name="Google Shape;886;p63"/>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87" name="Google Shape;887;p63"/>
          <p:cNvPicPr preferRelativeResize="0"/>
          <p:nvPr/>
        </p:nvPicPr>
        <p:blipFill rotWithShape="1">
          <a:blip r:embed="rId3">
            <a:alphaModFix/>
          </a:blip>
          <a:srcRect b="0" l="18804" r="0" t="0"/>
          <a:stretch/>
        </p:blipFill>
        <p:spPr>
          <a:xfrm>
            <a:off x="5005175" y="1968513"/>
            <a:ext cx="3373276" cy="1592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64"/>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CustomGTPs</a:t>
            </a:r>
            <a:r>
              <a:rPr lang="en-GB"/>
              <a:t>.</a:t>
            </a:r>
            <a:endParaRPr/>
          </a:p>
        </p:txBody>
      </p:sp>
      <p:sp>
        <p:nvSpPr>
          <p:cNvPr id="893" name="Google Shape;893;p64"/>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latin typeface="Saira"/>
              <a:ea typeface="Saira"/>
              <a:cs typeface="Saira"/>
              <a:sym typeface="Saira"/>
            </a:endParaRPr>
          </a:p>
        </p:txBody>
      </p:sp>
      <p:sp>
        <p:nvSpPr>
          <p:cNvPr id="894" name="Google Shape;894;p64"/>
          <p:cNvSpPr txBox="1"/>
          <p:nvPr>
            <p:ph idx="2" type="subTitle"/>
          </p:nvPr>
        </p:nvSpPr>
        <p:spPr>
          <a:xfrm>
            <a:off x="733000" y="1321275"/>
            <a:ext cx="4008900" cy="9933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1200"/>
              </a:spcAft>
              <a:buClr>
                <a:schemeClr val="dk1"/>
              </a:buClr>
              <a:buSzPts val="1100"/>
              <a:buFont typeface="Arial"/>
              <a:buNone/>
            </a:pPr>
            <a:r>
              <a:rPr lang="en-GB" sz="1200"/>
              <a:t>Custom GPTs sind ausgelegt auf spezifische Tasks und Instruktionen, die über einen Marktplatz für GPTs via ChatGPT abgerufen werden können. Einzelpersonen, Freelancer sowie Unternehmen wie Canva, Adobe und Kayak bieten Custom GPTs für ihre Lösungen an.</a:t>
            </a:r>
            <a:endParaRPr sz="1200"/>
          </a:p>
        </p:txBody>
      </p:sp>
      <p:sp>
        <p:nvSpPr>
          <p:cNvPr id="895" name="Google Shape;895;p64"/>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896" name="Google Shape;896;p64"/>
          <p:cNvPicPr preferRelativeResize="0"/>
          <p:nvPr/>
        </p:nvPicPr>
        <p:blipFill>
          <a:blip r:embed="rId3">
            <a:alphaModFix/>
          </a:blip>
          <a:stretch>
            <a:fillRect/>
          </a:stretch>
        </p:blipFill>
        <p:spPr>
          <a:xfrm>
            <a:off x="5239506" y="0"/>
            <a:ext cx="3904488"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65"/>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Eigene CustomGTPs erstellen</a:t>
            </a:r>
            <a:endParaRPr/>
          </a:p>
        </p:txBody>
      </p:sp>
      <p:sp>
        <p:nvSpPr>
          <p:cNvPr id="902" name="Google Shape;902;p65"/>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ChatGPT</a:t>
            </a:r>
            <a:endParaRPr/>
          </a:p>
        </p:txBody>
      </p:sp>
      <p:sp>
        <p:nvSpPr>
          <p:cNvPr id="903" name="Google Shape;903;p65"/>
          <p:cNvSpPr txBox="1"/>
          <p:nvPr>
            <p:ph idx="2" type="subTitle"/>
          </p:nvPr>
        </p:nvSpPr>
        <p:spPr>
          <a:xfrm>
            <a:off x="733025" y="1156750"/>
            <a:ext cx="4008900" cy="993300"/>
          </a:xfrm>
          <a:prstGeom prst="rect">
            <a:avLst/>
          </a:prstGeom>
        </p:spPr>
        <p:txBody>
          <a:bodyPr anchorCtr="0" anchor="t" bIns="34275" lIns="68575" spcFirstLastPara="1" rIns="68575" wrap="square" tIns="34275">
            <a:normAutofit/>
          </a:bodyPr>
          <a:lstStyle/>
          <a:p>
            <a:pPr indent="0" lvl="0" marL="0" rtl="0" algn="l">
              <a:lnSpc>
                <a:spcPct val="100000"/>
              </a:lnSpc>
              <a:spcBef>
                <a:spcPts val="800"/>
              </a:spcBef>
              <a:spcAft>
                <a:spcPts val="1200"/>
              </a:spcAft>
              <a:buClr>
                <a:schemeClr val="dk1"/>
              </a:buClr>
              <a:buSzPts val="1100"/>
              <a:buFont typeface="Arial"/>
              <a:buNone/>
            </a:pPr>
            <a:r>
              <a:rPr lang="en-GB" sz="1100"/>
              <a:t>Der Kreativität sind keine Grenzen gesetzt…</a:t>
            </a:r>
            <a:endParaRPr sz="1100"/>
          </a:p>
        </p:txBody>
      </p:sp>
      <p:sp>
        <p:nvSpPr>
          <p:cNvPr id="904" name="Google Shape;904;p65"/>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05" name="Google Shape;905;p65"/>
          <p:cNvPicPr preferRelativeResize="0"/>
          <p:nvPr/>
        </p:nvPicPr>
        <p:blipFill>
          <a:blip r:embed="rId3">
            <a:alphaModFix/>
          </a:blip>
          <a:stretch>
            <a:fillRect/>
          </a:stretch>
        </p:blipFill>
        <p:spPr>
          <a:xfrm>
            <a:off x="813725" y="1729300"/>
            <a:ext cx="3312788" cy="668800"/>
          </a:xfrm>
          <a:prstGeom prst="rect">
            <a:avLst/>
          </a:prstGeom>
          <a:noFill/>
          <a:ln>
            <a:noFill/>
          </a:ln>
        </p:spPr>
      </p:pic>
      <p:pic>
        <p:nvPicPr>
          <p:cNvPr id="906" name="Google Shape;906;p65"/>
          <p:cNvPicPr preferRelativeResize="0"/>
          <p:nvPr/>
        </p:nvPicPr>
        <p:blipFill>
          <a:blip r:embed="rId4">
            <a:alphaModFix/>
          </a:blip>
          <a:stretch>
            <a:fillRect/>
          </a:stretch>
        </p:blipFill>
        <p:spPr>
          <a:xfrm>
            <a:off x="4383176" y="1729300"/>
            <a:ext cx="3137604" cy="630525"/>
          </a:xfrm>
          <a:prstGeom prst="rect">
            <a:avLst/>
          </a:prstGeom>
          <a:noFill/>
          <a:ln>
            <a:noFill/>
          </a:ln>
        </p:spPr>
      </p:pic>
      <p:pic>
        <p:nvPicPr>
          <p:cNvPr id="907" name="Google Shape;907;p65"/>
          <p:cNvPicPr preferRelativeResize="0"/>
          <p:nvPr/>
        </p:nvPicPr>
        <p:blipFill>
          <a:blip r:embed="rId5">
            <a:alphaModFix/>
          </a:blip>
          <a:stretch>
            <a:fillRect/>
          </a:stretch>
        </p:blipFill>
        <p:spPr>
          <a:xfrm>
            <a:off x="813725" y="2962428"/>
            <a:ext cx="3260750" cy="793575"/>
          </a:xfrm>
          <a:prstGeom prst="rect">
            <a:avLst/>
          </a:prstGeom>
          <a:noFill/>
          <a:ln>
            <a:noFill/>
          </a:ln>
        </p:spPr>
      </p:pic>
      <p:pic>
        <p:nvPicPr>
          <p:cNvPr id="908" name="Google Shape;908;p65"/>
          <p:cNvPicPr preferRelativeResize="0"/>
          <p:nvPr/>
        </p:nvPicPr>
        <p:blipFill>
          <a:blip r:embed="rId6">
            <a:alphaModFix/>
          </a:blip>
          <a:stretch>
            <a:fillRect/>
          </a:stretch>
        </p:blipFill>
        <p:spPr>
          <a:xfrm>
            <a:off x="4383175" y="2948675"/>
            <a:ext cx="3137600" cy="5398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2" name="Shape 912"/>
        <p:cNvGrpSpPr/>
        <p:nvPr/>
      </p:nvGrpSpPr>
      <p:grpSpPr>
        <a:xfrm>
          <a:off x="0" y="0"/>
          <a:ext cx="0" cy="0"/>
          <a:chOff x="0" y="0"/>
          <a:chExt cx="0" cy="0"/>
        </a:xfrm>
      </p:grpSpPr>
      <p:sp>
        <p:nvSpPr>
          <p:cNvPr id="913" name="Google Shape;913;p66"/>
          <p:cNvSpPr txBox="1"/>
          <p:nvPr>
            <p:ph type="ctrTitle"/>
          </p:nvPr>
        </p:nvSpPr>
        <p:spPr>
          <a:xfrm>
            <a:off x="732999" y="2419175"/>
            <a:ext cx="57555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ChatGPT Bildgenerierung (DALL-E)</a:t>
            </a:r>
            <a:endParaRPr/>
          </a:p>
        </p:txBody>
      </p:sp>
      <p:sp>
        <p:nvSpPr>
          <p:cNvPr id="914" name="Google Shape;914;p66"/>
          <p:cNvSpPr txBox="1"/>
          <p:nvPr>
            <p:ph idx="2" type="subTitle"/>
          </p:nvPr>
        </p:nvSpPr>
        <p:spPr>
          <a:xfrm>
            <a:off x="733013" y="2145356"/>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p:txBody>
      </p:sp>
      <p:sp>
        <p:nvSpPr>
          <p:cNvPr id="915" name="Google Shape;915;p66"/>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67"/>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Bilderstellung mit ChatGPT</a:t>
            </a:r>
            <a:endParaRPr/>
          </a:p>
          <a:p>
            <a:pPr indent="0" lvl="0" marL="0" rtl="0" algn="l">
              <a:spcBef>
                <a:spcPts val="0"/>
              </a:spcBef>
              <a:spcAft>
                <a:spcPts val="0"/>
              </a:spcAft>
              <a:buNone/>
            </a:pPr>
            <a:r>
              <a:t/>
            </a:r>
            <a:endParaRPr/>
          </a:p>
        </p:txBody>
      </p:sp>
      <p:sp>
        <p:nvSpPr>
          <p:cNvPr id="921" name="Google Shape;921;p67"/>
          <p:cNvSpPr txBox="1"/>
          <p:nvPr>
            <p:ph idx="1" type="body"/>
          </p:nvPr>
        </p:nvSpPr>
        <p:spPr>
          <a:xfrm>
            <a:off x="733025" y="1254575"/>
            <a:ext cx="2700000" cy="3851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ChatGPT ermöglicht das einfache Erstellen und Bearbeiten von Bildern direkt im Chat – entweder mit dem Modell GPT-4o oder weiterhin mit </a:t>
            </a:r>
            <a:r>
              <a:rPr lang="en-GB" sz="1200" u="sng">
                <a:solidFill>
                  <a:schemeClr val="hlink"/>
                </a:solidFill>
                <a:latin typeface="Saira"/>
                <a:ea typeface="Saira"/>
                <a:cs typeface="Saira"/>
                <a:sym typeface="Saira"/>
                <a:hlinkClick r:id="rId3"/>
              </a:rPr>
              <a:t>DALL·E</a:t>
            </a:r>
            <a:r>
              <a:rPr lang="en-GB" sz="1200">
                <a:solidFill>
                  <a:schemeClr val="lt1"/>
                </a:solidFill>
                <a:latin typeface="Saira"/>
                <a:ea typeface="Saira"/>
                <a:cs typeface="Saira"/>
                <a:sym typeface="Saira"/>
              </a:rPr>
              <a:t>.</a:t>
            </a:r>
            <a:endParaRPr sz="1200">
              <a:solidFill>
                <a:schemeClr val="lt1"/>
              </a:solidFill>
              <a:latin typeface="Saira"/>
              <a:ea typeface="Saira"/>
              <a:cs typeface="Saira"/>
              <a:sym typeface="Saira"/>
            </a:endParaRPr>
          </a:p>
        </p:txBody>
      </p:sp>
      <p:sp>
        <p:nvSpPr>
          <p:cNvPr id="922" name="Google Shape;922;p67"/>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a:t>
            </a:r>
            <a:r>
              <a:rPr lang="en-GB">
                <a:latin typeface="Saira"/>
                <a:ea typeface="Saira"/>
                <a:cs typeface="Saira"/>
                <a:sym typeface="Saira"/>
              </a:rPr>
              <a:t>Dall-E</a:t>
            </a:r>
            <a:endParaRPr>
              <a:latin typeface="Saira"/>
              <a:ea typeface="Saira"/>
              <a:cs typeface="Saira"/>
              <a:sym typeface="Saira"/>
            </a:endParaRPr>
          </a:p>
        </p:txBody>
      </p:sp>
      <p:sp>
        <p:nvSpPr>
          <p:cNvPr id="923" name="Google Shape;923;p67"/>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24" name="Google Shape;924;p67"/>
          <p:cNvPicPr preferRelativeResize="0"/>
          <p:nvPr/>
        </p:nvPicPr>
        <p:blipFill>
          <a:blip r:embed="rId4">
            <a:alphaModFix/>
          </a:blip>
          <a:stretch>
            <a:fillRect/>
          </a:stretch>
        </p:blipFill>
        <p:spPr>
          <a:xfrm>
            <a:off x="3577025" y="1326525"/>
            <a:ext cx="4702774" cy="2147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50"/>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Prompting - aber richtig</a:t>
            </a:r>
            <a:endParaRPr/>
          </a:p>
          <a:p>
            <a:pPr indent="0" lvl="0" marL="0" rtl="0" algn="l">
              <a:spcBef>
                <a:spcPts val="0"/>
              </a:spcBef>
              <a:spcAft>
                <a:spcPts val="0"/>
              </a:spcAft>
              <a:buNone/>
            </a:pPr>
            <a:r>
              <a:t/>
            </a:r>
            <a:endParaRPr/>
          </a:p>
        </p:txBody>
      </p:sp>
      <p:sp>
        <p:nvSpPr>
          <p:cNvPr id="760" name="Google Shape;760;p50"/>
          <p:cNvSpPr txBox="1"/>
          <p:nvPr>
            <p:ph idx="1" type="body"/>
          </p:nvPr>
        </p:nvSpPr>
        <p:spPr>
          <a:xfrm>
            <a:off x="733025" y="1607900"/>
            <a:ext cx="3581100" cy="30054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400">
                <a:solidFill>
                  <a:schemeClr val="lt1"/>
                </a:solidFill>
                <a:latin typeface="Saira"/>
                <a:ea typeface="Saira"/>
                <a:cs typeface="Saira"/>
                <a:sym typeface="Saira"/>
              </a:rPr>
              <a:t>Prompting ist das Herzstück in der Interaktion mit Large Language Models (LLMs) wie ChatGPT, Copilot &amp; Co.</a:t>
            </a:r>
            <a:endParaRPr sz="14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4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400">
                <a:solidFill>
                  <a:schemeClr val="lt1"/>
                </a:solidFill>
                <a:latin typeface="Saira"/>
                <a:ea typeface="Saira"/>
                <a:cs typeface="Saira"/>
                <a:sym typeface="Saira"/>
              </a:rPr>
              <a:t>Darunter verstehen wir, dem LLM einen </a:t>
            </a:r>
            <a:r>
              <a:rPr b="1" lang="en-GB" sz="1400">
                <a:solidFill>
                  <a:schemeClr val="lt1"/>
                </a:solidFill>
                <a:latin typeface="Saira"/>
                <a:ea typeface="Saira"/>
                <a:cs typeface="Saira"/>
                <a:sym typeface="Saira"/>
              </a:rPr>
              <a:t>Befehl</a:t>
            </a:r>
            <a:r>
              <a:rPr lang="en-GB" sz="1400">
                <a:solidFill>
                  <a:schemeClr val="lt1"/>
                </a:solidFill>
                <a:latin typeface="Saira"/>
                <a:ea typeface="Saira"/>
                <a:cs typeface="Saira"/>
                <a:sym typeface="Saira"/>
              </a:rPr>
              <a:t> zu geben und dazu eine passende Antwort zu generieren.</a:t>
            </a:r>
            <a:endParaRPr sz="14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4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400">
                <a:solidFill>
                  <a:schemeClr val="lt1"/>
                </a:solidFill>
                <a:latin typeface="Saira"/>
                <a:ea typeface="Saira"/>
                <a:cs typeface="Saira"/>
                <a:sym typeface="Saira"/>
              </a:rPr>
              <a:t>Wie wir unseren Prompt formulieren, hat einen grossen Einfluss auf die Qualität des Outputs.</a:t>
            </a:r>
            <a:endParaRPr sz="1400">
              <a:solidFill>
                <a:schemeClr val="lt1"/>
              </a:solidFill>
              <a:latin typeface="Saira"/>
              <a:ea typeface="Saira"/>
              <a:cs typeface="Saira"/>
              <a:sym typeface="Saira"/>
            </a:endParaRPr>
          </a:p>
        </p:txBody>
      </p:sp>
      <p:sp>
        <p:nvSpPr>
          <p:cNvPr id="761" name="Google Shape;761;p50"/>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762" name="Google Shape;762;p50"/>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763" name="Google Shape;763;p50"/>
          <p:cNvPicPr preferRelativeResize="0"/>
          <p:nvPr/>
        </p:nvPicPr>
        <p:blipFill>
          <a:blip r:embed="rId3">
            <a:alphaModFix/>
          </a:blip>
          <a:stretch>
            <a:fillRect/>
          </a:stretch>
        </p:blipFill>
        <p:spPr>
          <a:xfrm>
            <a:off x="4499226" y="1492800"/>
            <a:ext cx="3836274" cy="2157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68"/>
          <p:cNvSpPr txBox="1"/>
          <p:nvPr>
            <p:ph type="ctrTitle"/>
          </p:nvPr>
        </p:nvSpPr>
        <p:spPr>
          <a:xfrm>
            <a:off x="733004" y="744750"/>
            <a:ext cx="59640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ChatGPT 4o Image Generation</a:t>
            </a:r>
            <a:endParaRPr/>
          </a:p>
        </p:txBody>
      </p:sp>
      <p:sp>
        <p:nvSpPr>
          <p:cNvPr id="930" name="Google Shape;930;p68"/>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p>
        </p:txBody>
      </p:sp>
      <p:sp>
        <p:nvSpPr>
          <p:cNvPr id="931" name="Google Shape;931;p68"/>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32" name="Google Shape;932;p68"/>
          <p:cNvPicPr preferRelativeResize="0"/>
          <p:nvPr/>
        </p:nvPicPr>
        <p:blipFill>
          <a:blip r:embed="rId3">
            <a:alphaModFix/>
          </a:blip>
          <a:stretch>
            <a:fillRect/>
          </a:stretch>
        </p:blipFill>
        <p:spPr>
          <a:xfrm>
            <a:off x="5378725" y="1725775"/>
            <a:ext cx="3007325" cy="2168200"/>
          </a:xfrm>
          <a:prstGeom prst="rect">
            <a:avLst/>
          </a:prstGeom>
          <a:noFill/>
          <a:ln>
            <a:noFill/>
          </a:ln>
        </p:spPr>
      </p:pic>
      <p:pic>
        <p:nvPicPr>
          <p:cNvPr id="933" name="Google Shape;933;p68"/>
          <p:cNvPicPr preferRelativeResize="0"/>
          <p:nvPr/>
        </p:nvPicPr>
        <p:blipFill>
          <a:blip r:embed="rId4">
            <a:alphaModFix/>
          </a:blip>
          <a:stretch>
            <a:fillRect/>
          </a:stretch>
        </p:blipFill>
        <p:spPr>
          <a:xfrm>
            <a:off x="811775" y="1725775"/>
            <a:ext cx="2273344" cy="3225600"/>
          </a:xfrm>
          <a:prstGeom prst="rect">
            <a:avLst/>
          </a:prstGeom>
          <a:noFill/>
          <a:ln>
            <a:noFill/>
          </a:ln>
        </p:spPr>
      </p:pic>
      <p:pic>
        <p:nvPicPr>
          <p:cNvPr id="934" name="Google Shape;934;p68"/>
          <p:cNvPicPr preferRelativeResize="0"/>
          <p:nvPr/>
        </p:nvPicPr>
        <p:blipFill>
          <a:blip r:embed="rId5">
            <a:alphaModFix/>
          </a:blip>
          <a:stretch>
            <a:fillRect/>
          </a:stretch>
        </p:blipFill>
        <p:spPr>
          <a:xfrm>
            <a:off x="3085125" y="1725775"/>
            <a:ext cx="2130548" cy="3225600"/>
          </a:xfrm>
          <a:prstGeom prst="rect">
            <a:avLst/>
          </a:prstGeom>
          <a:noFill/>
          <a:ln>
            <a:noFill/>
          </a:ln>
        </p:spPr>
      </p:pic>
      <p:sp>
        <p:nvSpPr>
          <p:cNvPr id="935" name="Google Shape;935;p68"/>
          <p:cNvSpPr txBox="1"/>
          <p:nvPr/>
        </p:nvSpPr>
        <p:spPr>
          <a:xfrm>
            <a:off x="735575" y="1210075"/>
            <a:ext cx="68832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With improved text rendering and instruction following. </a:t>
            </a:r>
            <a:endParaRPr b="1" sz="1000">
              <a:solidFill>
                <a:schemeClr val="lt1"/>
              </a:solidFill>
              <a:latin typeface="Saira"/>
              <a:ea typeface="Saira"/>
              <a:cs typeface="Saira"/>
              <a:sym typeface="Sair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69"/>
          <p:cNvSpPr txBox="1"/>
          <p:nvPr>
            <p:ph type="ctrTitle"/>
          </p:nvPr>
        </p:nvSpPr>
        <p:spPr>
          <a:xfrm>
            <a:off x="732993" y="744750"/>
            <a:ext cx="36762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ChatGPT 4o Image Generation</a:t>
            </a:r>
            <a:endParaRPr/>
          </a:p>
        </p:txBody>
      </p:sp>
      <p:sp>
        <p:nvSpPr>
          <p:cNvPr id="941" name="Google Shape;941;p69"/>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p>
        </p:txBody>
      </p:sp>
      <p:sp>
        <p:nvSpPr>
          <p:cNvPr id="942" name="Google Shape;942;p69"/>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43" name="Google Shape;943;p69" title="https___substackcdn.com_image_fetch_w_1100,c_limit,f_auto,q_auto_good,fl_progressive_steep_https%3A%2F%2Fsubstack-post-media.s3.amazonaws.com%2Fpublic%2Fimages%2F3a923b01-3666-4fbe-822a-a0010c9c8db2_3120x1727.png"/>
          <p:cNvPicPr preferRelativeResize="0"/>
          <p:nvPr/>
        </p:nvPicPr>
        <p:blipFill>
          <a:blip r:embed="rId3">
            <a:alphaModFix/>
          </a:blip>
          <a:stretch>
            <a:fillRect/>
          </a:stretch>
        </p:blipFill>
        <p:spPr>
          <a:xfrm>
            <a:off x="4338850" y="744750"/>
            <a:ext cx="3996649" cy="2212675"/>
          </a:xfrm>
          <a:prstGeom prst="rect">
            <a:avLst/>
          </a:prstGeom>
          <a:noFill/>
          <a:ln>
            <a:noFill/>
          </a:ln>
        </p:spPr>
      </p:pic>
      <p:pic>
        <p:nvPicPr>
          <p:cNvPr id="944" name="Google Shape;944;p69" title="https___substackcdn.com_image_fetch_w_1100,c_limit,f_auto,q_auto_good,fl_progressive_steep_https%3A%2F%2Fsubstack-post-media.s3.amazonaws.com%2Fpublic%2Fimages%2F4f4dc076-e78c-48d2-ad9a-bce02df874fd_4161x1497.png"/>
          <p:cNvPicPr preferRelativeResize="0"/>
          <p:nvPr/>
        </p:nvPicPr>
        <p:blipFill>
          <a:blip r:embed="rId4">
            <a:alphaModFix/>
          </a:blip>
          <a:stretch>
            <a:fillRect/>
          </a:stretch>
        </p:blipFill>
        <p:spPr>
          <a:xfrm>
            <a:off x="4338850" y="2967151"/>
            <a:ext cx="3996649" cy="1438800"/>
          </a:xfrm>
          <a:prstGeom prst="rect">
            <a:avLst/>
          </a:prstGeom>
          <a:noFill/>
          <a:ln>
            <a:noFill/>
          </a:ln>
        </p:spPr>
      </p:pic>
      <p:pic>
        <p:nvPicPr>
          <p:cNvPr id="945" name="Google Shape;945;p69" title="https___substackcdn.com_image_fetch_w_1100,c_limit,f_auto,q_auto_good,fl_progressive_steep_https%3A%2F%2Fsubstack-post-media.s3.amazonaws.com%2Fpublic%2Fimages%2F6fc34e41-837b-4ca9-b00e-c5bab98f8cdb_3297x2099.png"/>
          <p:cNvPicPr preferRelativeResize="0"/>
          <p:nvPr/>
        </p:nvPicPr>
        <p:blipFill>
          <a:blip r:embed="rId5">
            <a:alphaModFix/>
          </a:blip>
          <a:stretch>
            <a:fillRect/>
          </a:stretch>
        </p:blipFill>
        <p:spPr>
          <a:xfrm>
            <a:off x="79750" y="1756575"/>
            <a:ext cx="4163299" cy="2649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70"/>
          <p:cNvSpPr txBox="1"/>
          <p:nvPr>
            <p:ph type="ctrTitle"/>
          </p:nvPr>
        </p:nvSpPr>
        <p:spPr>
          <a:xfrm>
            <a:off x="733004" y="744750"/>
            <a:ext cx="55431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ChatGPT 4o Image Generation</a:t>
            </a:r>
            <a:endParaRPr/>
          </a:p>
        </p:txBody>
      </p:sp>
      <p:sp>
        <p:nvSpPr>
          <p:cNvPr id="951" name="Google Shape;951;p70"/>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p>
        </p:txBody>
      </p:sp>
      <p:sp>
        <p:nvSpPr>
          <p:cNvPr id="952" name="Google Shape;952;p70"/>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53" name="Google Shape;953;p70"/>
          <p:cNvPicPr preferRelativeResize="0"/>
          <p:nvPr/>
        </p:nvPicPr>
        <p:blipFill>
          <a:blip r:embed="rId3">
            <a:alphaModFix/>
          </a:blip>
          <a:stretch>
            <a:fillRect/>
          </a:stretch>
        </p:blipFill>
        <p:spPr>
          <a:xfrm>
            <a:off x="2412800" y="1140450"/>
            <a:ext cx="2412800" cy="3621248"/>
          </a:xfrm>
          <a:prstGeom prst="rect">
            <a:avLst/>
          </a:prstGeom>
          <a:noFill/>
          <a:ln>
            <a:noFill/>
          </a:ln>
        </p:spPr>
      </p:pic>
      <p:pic>
        <p:nvPicPr>
          <p:cNvPr id="954" name="Google Shape;954;p70"/>
          <p:cNvPicPr preferRelativeResize="0"/>
          <p:nvPr/>
        </p:nvPicPr>
        <p:blipFill>
          <a:blip r:embed="rId4">
            <a:alphaModFix/>
          </a:blip>
          <a:stretch>
            <a:fillRect/>
          </a:stretch>
        </p:blipFill>
        <p:spPr>
          <a:xfrm>
            <a:off x="4825600" y="1140450"/>
            <a:ext cx="2412800" cy="3627319"/>
          </a:xfrm>
          <a:prstGeom prst="rect">
            <a:avLst/>
          </a:prstGeom>
          <a:noFill/>
          <a:ln>
            <a:noFill/>
          </a:ln>
        </p:spPr>
      </p:pic>
      <p:pic>
        <p:nvPicPr>
          <p:cNvPr id="955" name="Google Shape;955;p70"/>
          <p:cNvPicPr preferRelativeResize="0"/>
          <p:nvPr/>
        </p:nvPicPr>
        <p:blipFill>
          <a:blip r:embed="rId5">
            <a:alphaModFix/>
          </a:blip>
          <a:stretch>
            <a:fillRect/>
          </a:stretch>
        </p:blipFill>
        <p:spPr>
          <a:xfrm>
            <a:off x="0" y="1140450"/>
            <a:ext cx="2412800" cy="3627328"/>
          </a:xfrm>
          <a:prstGeom prst="rect">
            <a:avLst/>
          </a:prstGeom>
          <a:noFill/>
          <a:ln>
            <a:noFill/>
          </a:ln>
        </p:spPr>
      </p:pic>
      <p:pic>
        <p:nvPicPr>
          <p:cNvPr id="956" name="Google Shape;956;p70"/>
          <p:cNvPicPr preferRelativeResize="0"/>
          <p:nvPr/>
        </p:nvPicPr>
        <p:blipFill>
          <a:blip r:embed="rId6">
            <a:alphaModFix/>
          </a:blip>
          <a:stretch>
            <a:fillRect/>
          </a:stretch>
        </p:blipFill>
        <p:spPr>
          <a:xfrm>
            <a:off x="7238400" y="1899722"/>
            <a:ext cx="1905601" cy="2868053"/>
          </a:xfrm>
          <a:prstGeom prst="rect">
            <a:avLst/>
          </a:prstGeom>
          <a:noFill/>
          <a:ln>
            <a:noFill/>
          </a:ln>
        </p:spPr>
      </p:pic>
      <p:pic>
        <p:nvPicPr>
          <p:cNvPr id="957" name="Google Shape;957;p70"/>
          <p:cNvPicPr preferRelativeResize="0"/>
          <p:nvPr/>
        </p:nvPicPr>
        <p:blipFill>
          <a:blip r:embed="rId7">
            <a:alphaModFix/>
          </a:blip>
          <a:stretch>
            <a:fillRect/>
          </a:stretch>
        </p:blipFill>
        <p:spPr>
          <a:xfrm>
            <a:off x="7238400" y="-7996"/>
            <a:ext cx="1905600" cy="19077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71"/>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Auswahl</a:t>
            </a:r>
            <a:r>
              <a:rPr lang="en-GB"/>
              <a:t> Funktion</a:t>
            </a:r>
            <a:endParaRPr/>
          </a:p>
          <a:p>
            <a:pPr indent="0" lvl="0" marL="0" rtl="0" algn="l">
              <a:spcBef>
                <a:spcPts val="0"/>
              </a:spcBef>
              <a:spcAft>
                <a:spcPts val="0"/>
              </a:spcAft>
              <a:buNone/>
            </a:pPr>
            <a:r>
              <a:t/>
            </a:r>
            <a:endParaRPr/>
          </a:p>
        </p:txBody>
      </p:sp>
      <p:sp>
        <p:nvSpPr>
          <p:cNvPr id="963" name="Google Shape;963;p71"/>
          <p:cNvSpPr txBox="1"/>
          <p:nvPr>
            <p:ph idx="1" type="body"/>
          </p:nvPr>
        </p:nvSpPr>
        <p:spPr>
          <a:xfrm>
            <a:off x="733025" y="1254575"/>
            <a:ext cx="2497200" cy="1277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Die “Auswählen” Funktion Funktion ermöglicht es, bestimmte Elemente in einem erstellten Bild auszuwählen und via Chat Fenster  anzupassen. </a:t>
            </a:r>
            <a:endParaRPr sz="1200">
              <a:solidFill>
                <a:schemeClr val="lt1"/>
              </a:solidFill>
              <a:latin typeface="Saira"/>
              <a:ea typeface="Saira"/>
              <a:cs typeface="Saira"/>
              <a:sym typeface="Saira"/>
            </a:endParaRPr>
          </a:p>
        </p:txBody>
      </p:sp>
      <p:sp>
        <p:nvSpPr>
          <p:cNvPr id="964" name="Google Shape;964;p71"/>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latin typeface="Saira"/>
              <a:ea typeface="Saira"/>
              <a:cs typeface="Saira"/>
              <a:sym typeface="Saira"/>
            </a:endParaRPr>
          </a:p>
        </p:txBody>
      </p:sp>
      <p:sp>
        <p:nvSpPr>
          <p:cNvPr id="965" name="Google Shape;965;p71"/>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66" name="Google Shape;966;p71" title="AD_4nXe-wP_26l1pROUXafNifcUfLKYxBNiNdyGN1XxHLNCyHZoGBujTR-OkxzPrUC4ZYZpFBB03_5SjGIp_Pwg1o93KFtWLfCKejfFUG-daUf2_L2R0X9sksxvSj6RKJtEAUcNHmkARBQ.png"/>
          <p:cNvPicPr preferRelativeResize="0"/>
          <p:nvPr/>
        </p:nvPicPr>
        <p:blipFill>
          <a:blip r:embed="rId3">
            <a:alphaModFix/>
          </a:blip>
          <a:stretch>
            <a:fillRect/>
          </a:stretch>
        </p:blipFill>
        <p:spPr>
          <a:xfrm>
            <a:off x="6568000" y="144175"/>
            <a:ext cx="1814701" cy="907350"/>
          </a:xfrm>
          <a:prstGeom prst="rect">
            <a:avLst/>
          </a:prstGeom>
          <a:noFill/>
          <a:ln>
            <a:noFill/>
          </a:ln>
        </p:spPr>
      </p:pic>
      <p:pic>
        <p:nvPicPr>
          <p:cNvPr id="967" name="Google Shape;967;p71"/>
          <p:cNvPicPr preferRelativeResize="0"/>
          <p:nvPr/>
        </p:nvPicPr>
        <p:blipFill>
          <a:blip r:embed="rId4">
            <a:alphaModFix/>
          </a:blip>
          <a:stretch>
            <a:fillRect/>
          </a:stretch>
        </p:blipFill>
        <p:spPr>
          <a:xfrm>
            <a:off x="3514350" y="1254575"/>
            <a:ext cx="4759004" cy="35599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2"/>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Auswahl </a:t>
            </a:r>
            <a:r>
              <a:rPr lang="en-GB"/>
              <a:t>Funktion</a:t>
            </a:r>
            <a:endParaRPr/>
          </a:p>
          <a:p>
            <a:pPr indent="0" lvl="0" marL="0" rtl="0" algn="l">
              <a:spcBef>
                <a:spcPts val="0"/>
              </a:spcBef>
              <a:spcAft>
                <a:spcPts val="0"/>
              </a:spcAft>
              <a:buNone/>
            </a:pPr>
            <a:r>
              <a:t/>
            </a:r>
            <a:endParaRPr/>
          </a:p>
        </p:txBody>
      </p:sp>
      <p:sp>
        <p:nvSpPr>
          <p:cNvPr id="973" name="Google Shape;973;p72"/>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latin typeface="Saira"/>
              <a:ea typeface="Saira"/>
              <a:cs typeface="Saira"/>
              <a:sym typeface="Saira"/>
            </a:endParaRPr>
          </a:p>
        </p:txBody>
      </p:sp>
      <p:sp>
        <p:nvSpPr>
          <p:cNvPr id="974" name="Google Shape;974;p72"/>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75" name="Google Shape;975;p72" title="ChatGPT Image 25. Juni 2025, 13_38_03.png"/>
          <p:cNvPicPr preferRelativeResize="0"/>
          <p:nvPr/>
        </p:nvPicPr>
        <p:blipFill>
          <a:blip r:embed="rId3">
            <a:alphaModFix/>
          </a:blip>
          <a:stretch>
            <a:fillRect/>
          </a:stretch>
        </p:blipFill>
        <p:spPr>
          <a:xfrm>
            <a:off x="797638" y="1233000"/>
            <a:ext cx="5547375" cy="3698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73"/>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Library Funktion</a:t>
            </a:r>
            <a:endParaRPr/>
          </a:p>
          <a:p>
            <a:pPr indent="0" lvl="0" marL="0" rtl="0" algn="l">
              <a:spcBef>
                <a:spcPts val="0"/>
              </a:spcBef>
              <a:spcAft>
                <a:spcPts val="0"/>
              </a:spcAft>
              <a:buNone/>
            </a:pPr>
            <a:r>
              <a:t/>
            </a:r>
            <a:endParaRPr/>
          </a:p>
        </p:txBody>
      </p:sp>
      <p:sp>
        <p:nvSpPr>
          <p:cNvPr id="981" name="Google Shape;981;p73"/>
          <p:cNvSpPr txBox="1"/>
          <p:nvPr>
            <p:ph idx="1" type="body"/>
          </p:nvPr>
        </p:nvSpPr>
        <p:spPr>
          <a:xfrm>
            <a:off x="733025" y="1254575"/>
            <a:ext cx="4154400" cy="12777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GB" sz="1200">
                <a:solidFill>
                  <a:schemeClr val="lt1"/>
                </a:solidFill>
                <a:latin typeface="Saira"/>
                <a:ea typeface="Saira"/>
                <a:cs typeface="Saira"/>
                <a:sym typeface="Saira"/>
              </a:rPr>
              <a:t>Alle mit ChatGPT erstellten Bilder werden automatisch in der Library gespeichert. So kannst du deine Bilder an einem zentralen Ort durchsuchen, erneut verwenden oder bearbeiten.</a:t>
            </a:r>
            <a:endParaRPr sz="1200">
              <a:solidFill>
                <a:schemeClr val="lt1"/>
              </a:solidFill>
              <a:latin typeface="Saira"/>
              <a:ea typeface="Saira"/>
              <a:cs typeface="Saira"/>
              <a:sym typeface="Saira"/>
            </a:endParaRPr>
          </a:p>
        </p:txBody>
      </p:sp>
      <p:sp>
        <p:nvSpPr>
          <p:cNvPr id="982" name="Google Shape;982;p73"/>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4o Image Generation / Dall-E</a:t>
            </a:r>
            <a:endParaRPr>
              <a:latin typeface="Saira"/>
              <a:ea typeface="Saira"/>
              <a:cs typeface="Saira"/>
              <a:sym typeface="Saira"/>
            </a:endParaRPr>
          </a:p>
        </p:txBody>
      </p:sp>
      <p:sp>
        <p:nvSpPr>
          <p:cNvPr id="983" name="Google Shape;983;p73"/>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984" name="Google Shape;984;p73"/>
          <p:cNvPicPr preferRelativeResize="0"/>
          <p:nvPr/>
        </p:nvPicPr>
        <p:blipFill>
          <a:blip r:embed="rId3">
            <a:alphaModFix/>
          </a:blip>
          <a:stretch>
            <a:fillRect/>
          </a:stretch>
        </p:blipFill>
        <p:spPr>
          <a:xfrm>
            <a:off x="5359500" y="1326500"/>
            <a:ext cx="2286000" cy="1628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8" name="Shape 988"/>
        <p:cNvGrpSpPr/>
        <p:nvPr/>
      </p:nvGrpSpPr>
      <p:grpSpPr>
        <a:xfrm>
          <a:off x="0" y="0"/>
          <a:ext cx="0" cy="0"/>
          <a:chOff x="0" y="0"/>
          <a:chExt cx="0" cy="0"/>
        </a:xfrm>
      </p:grpSpPr>
      <p:sp>
        <p:nvSpPr>
          <p:cNvPr id="989" name="Google Shape;989;p74"/>
          <p:cNvSpPr txBox="1"/>
          <p:nvPr>
            <p:ph type="ctrTitle"/>
          </p:nvPr>
        </p:nvSpPr>
        <p:spPr>
          <a:xfrm>
            <a:off x="732999" y="2419175"/>
            <a:ext cx="57555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PERPLEXITY</a:t>
            </a:r>
            <a:endParaRPr/>
          </a:p>
        </p:txBody>
      </p:sp>
      <p:sp>
        <p:nvSpPr>
          <p:cNvPr id="990" name="Google Shape;990;p74"/>
          <p:cNvSpPr txBox="1"/>
          <p:nvPr>
            <p:ph idx="2" type="subTitle"/>
          </p:nvPr>
        </p:nvSpPr>
        <p:spPr>
          <a:xfrm>
            <a:off x="733013" y="2145356"/>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p:txBody>
      </p:sp>
      <p:sp>
        <p:nvSpPr>
          <p:cNvPr id="991" name="Google Shape;991;p74"/>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75"/>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Recherche mit KI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7" name="Google Shape;997;p75"/>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Perplexity</a:t>
            </a:r>
            <a:endParaRPr/>
          </a:p>
        </p:txBody>
      </p:sp>
      <p:sp>
        <p:nvSpPr>
          <p:cNvPr id="998" name="Google Shape;998;p75"/>
          <p:cNvSpPr txBox="1"/>
          <p:nvPr>
            <p:ph idx="1" type="body"/>
          </p:nvPr>
        </p:nvSpPr>
        <p:spPr>
          <a:xfrm>
            <a:off x="733025" y="1221450"/>
            <a:ext cx="27234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Der Google Herausforderer namens </a:t>
            </a:r>
            <a:r>
              <a:rPr lang="en-GB">
                <a:latin typeface="Saira"/>
                <a:ea typeface="Saira"/>
                <a:cs typeface="Saira"/>
                <a:sym typeface="Saira"/>
              </a:rPr>
              <a:t>Perplexity AI glänzt, wenn es um den Einsatz von umfassenden Recherchen und Quellenangaben geht.</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Ausgewählte Einsatzgebiete:</a:t>
            </a:r>
            <a:endParaRPr>
              <a:latin typeface="Saira"/>
              <a:ea typeface="Saira"/>
              <a:cs typeface="Saira"/>
              <a:sym typeface="Saira"/>
            </a:endParaRPr>
          </a:p>
          <a:p>
            <a:pPr indent="-298450" lvl="0" marL="457200" rtl="0" algn="l">
              <a:spcBef>
                <a:spcPts val="1200"/>
              </a:spcBef>
              <a:spcAft>
                <a:spcPts val="0"/>
              </a:spcAft>
              <a:buSzPts val="1100"/>
              <a:buChar char="●"/>
            </a:pPr>
            <a:r>
              <a:rPr lang="en-GB">
                <a:latin typeface="Saira"/>
                <a:ea typeface="Saira"/>
                <a:cs typeface="Saira"/>
                <a:sym typeface="Saira"/>
              </a:rPr>
              <a:t>Marktanalysen / Benchmark</a:t>
            </a:r>
            <a:endParaRPr>
              <a:latin typeface="Saira"/>
              <a:ea typeface="Saira"/>
              <a:cs typeface="Saira"/>
              <a:sym typeface="Saira"/>
            </a:endParaRPr>
          </a:p>
          <a:p>
            <a:pPr indent="-298450" lvl="0" marL="457200" rtl="0" algn="l">
              <a:spcBef>
                <a:spcPts val="0"/>
              </a:spcBef>
              <a:spcAft>
                <a:spcPts val="0"/>
              </a:spcAft>
              <a:buSzPts val="1100"/>
              <a:buChar char="●"/>
            </a:pPr>
            <a:r>
              <a:rPr lang="en-GB">
                <a:latin typeface="Saira"/>
                <a:ea typeface="Saira"/>
                <a:cs typeface="Saira"/>
                <a:sym typeface="Saira"/>
              </a:rPr>
              <a:t>Vertriebsrecherche: Call und/oder Meeting Vorbereitung</a:t>
            </a:r>
            <a:endParaRPr>
              <a:latin typeface="Saira"/>
              <a:ea typeface="Saira"/>
              <a:cs typeface="Saira"/>
              <a:sym typeface="Saira"/>
            </a:endParaRPr>
          </a:p>
          <a:p>
            <a:pPr indent="-298450" lvl="0" marL="457200" rtl="0" algn="l">
              <a:spcBef>
                <a:spcPts val="0"/>
              </a:spcBef>
              <a:spcAft>
                <a:spcPts val="0"/>
              </a:spcAft>
              <a:buSzPts val="1100"/>
              <a:buChar char="●"/>
            </a:pPr>
            <a:r>
              <a:rPr lang="en-GB">
                <a:latin typeface="Saira"/>
                <a:ea typeface="Saira"/>
                <a:cs typeface="Saira"/>
                <a:sym typeface="Saira"/>
              </a:rPr>
              <a:t>(Technische) Fachbegriffe</a:t>
            </a:r>
            <a:endParaRPr>
              <a:latin typeface="Saira"/>
              <a:ea typeface="Saira"/>
              <a:cs typeface="Saira"/>
              <a:sym typeface="Saira"/>
            </a:endParaRPr>
          </a:p>
          <a:p>
            <a:pPr indent="-298450" lvl="0" marL="457200" rtl="0" algn="l">
              <a:spcBef>
                <a:spcPts val="0"/>
              </a:spcBef>
              <a:spcAft>
                <a:spcPts val="0"/>
              </a:spcAft>
              <a:buSzPts val="1100"/>
              <a:buChar char="●"/>
            </a:pPr>
            <a:r>
              <a:rPr lang="en-GB">
                <a:latin typeface="Saira"/>
                <a:ea typeface="Saira"/>
                <a:cs typeface="Saira"/>
                <a:sym typeface="Saira"/>
              </a:rPr>
              <a:t>Informationsbeschaffung</a:t>
            </a:r>
            <a:endParaRPr>
              <a:latin typeface="Saira"/>
              <a:ea typeface="Saira"/>
              <a:cs typeface="Saira"/>
              <a:sym typeface="Saira"/>
            </a:endParaRPr>
          </a:p>
          <a:p>
            <a:pPr indent="-298450" lvl="0" marL="457200" rtl="0" algn="l">
              <a:spcBef>
                <a:spcPts val="0"/>
              </a:spcBef>
              <a:spcAft>
                <a:spcPts val="0"/>
              </a:spcAft>
              <a:buSzPts val="1100"/>
              <a:buChar char="●"/>
            </a:pPr>
            <a:r>
              <a:rPr lang="en-GB">
                <a:latin typeface="Saira"/>
                <a:ea typeface="Saira"/>
                <a:cs typeface="Saira"/>
                <a:sym typeface="Saira"/>
              </a:rPr>
              <a:t>Vorbereitung strategischer Unternehmensentscheidungen</a:t>
            </a:r>
            <a:endParaRPr>
              <a:latin typeface="Saira"/>
              <a:ea typeface="Saira"/>
              <a:cs typeface="Saira"/>
              <a:sym typeface="Saira"/>
            </a:endParaRPr>
          </a:p>
          <a:p>
            <a:pPr indent="0" lvl="0" marL="0" rtl="0" algn="l">
              <a:spcBef>
                <a:spcPts val="1200"/>
              </a:spcBef>
              <a:spcAft>
                <a:spcPts val="0"/>
              </a:spcAft>
              <a:buNone/>
            </a:pPr>
            <a:r>
              <a:rPr lang="en-GB" u="sng">
                <a:solidFill>
                  <a:srgbClr val="FFFFFF"/>
                </a:solidFill>
                <a:latin typeface="Saira"/>
                <a:ea typeface="Saira"/>
                <a:cs typeface="Saira"/>
                <a:sym typeface="Saira"/>
                <a:hlinkClick r:id="rId3">
                  <a:extLst>
                    <a:ext uri="{A12FA001-AC4F-418D-AE19-62706E023703}">
                      <ahyp:hlinkClr val="tx"/>
                    </a:ext>
                  </a:extLst>
                </a:hlinkClick>
              </a:rPr>
              <a:t>www.perplexity.ai</a:t>
            </a:r>
            <a:endParaRPr>
              <a:solidFill>
                <a:srgbClr val="FFFFFF"/>
              </a:solidFill>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999" name="Google Shape;999;p75"/>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00" name="Google Shape;1000;p75"/>
          <p:cNvPicPr preferRelativeResize="0"/>
          <p:nvPr/>
        </p:nvPicPr>
        <p:blipFill>
          <a:blip r:embed="rId4">
            <a:alphaModFix/>
          </a:blip>
          <a:stretch>
            <a:fillRect/>
          </a:stretch>
        </p:blipFill>
        <p:spPr>
          <a:xfrm>
            <a:off x="3848182" y="1249895"/>
            <a:ext cx="5295819" cy="3277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76"/>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Deep Research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06" name="Google Shape;1006;p76"/>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Perplexity</a:t>
            </a:r>
            <a:endParaRPr>
              <a:latin typeface="Saira"/>
              <a:ea typeface="Saira"/>
              <a:cs typeface="Saira"/>
              <a:sym typeface="Saira"/>
            </a:endParaRPr>
          </a:p>
        </p:txBody>
      </p:sp>
      <p:sp>
        <p:nvSpPr>
          <p:cNvPr id="1007" name="Google Shape;1007;p76"/>
          <p:cNvSpPr txBox="1"/>
          <p:nvPr>
            <p:ph idx="1" type="body"/>
          </p:nvPr>
        </p:nvSpPr>
        <p:spPr>
          <a:xfrm>
            <a:off x="733025" y="1221450"/>
            <a:ext cx="3342600" cy="3593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Deep Research ist ein neuer Modus von Perplexity, der eigenständig umfassende Recherchen durchführt – in wenigen Minuten, wofür ein Mensch Stunden bräuchte. </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Es nutzt automatisches Suchen, Lesen und strukturierte Schlussfolgerungen, um ein detailliertes Ergebnis zu erstellen.</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Das Resultat kann dann als PDF, Word oder Markdown Datei heruntergeladen- und weiterverarbeitet werden.</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008" name="Google Shape;1008;p76"/>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09" name="Google Shape;1009;p76"/>
          <p:cNvPicPr preferRelativeResize="0"/>
          <p:nvPr/>
        </p:nvPicPr>
        <p:blipFill>
          <a:blip r:embed="rId3">
            <a:alphaModFix/>
          </a:blip>
          <a:stretch>
            <a:fillRect/>
          </a:stretch>
        </p:blipFill>
        <p:spPr>
          <a:xfrm>
            <a:off x="4829175" y="2477726"/>
            <a:ext cx="3342602" cy="2741974"/>
          </a:xfrm>
          <a:prstGeom prst="rect">
            <a:avLst/>
          </a:prstGeom>
          <a:noFill/>
          <a:ln>
            <a:noFill/>
          </a:ln>
        </p:spPr>
      </p:pic>
      <p:pic>
        <p:nvPicPr>
          <p:cNvPr id="1010" name="Google Shape;1010;p76"/>
          <p:cNvPicPr preferRelativeResize="0"/>
          <p:nvPr/>
        </p:nvPicPr>
        <p:blipFill>
          <a:blip r:embed="rId4">
            <a:alphaModFix/>
          </a:blip>
          <a:stretch>
            <a:fillRect/>
          </a:stretch>
        </p:blipFill>
        <p:spPr>
          <a:xfrm>
            <a:off x="4947300" y="43025"/>
            <a:ext cx="3143424" cy="2455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77"/>
          <p:cNvPicPr preferRelativeResize="0"/>
          <p:nvPr/>
        </p:nvPicPr>
        <p:blipFill>
          <a:blip r:embed="rId3">
            <a:alphaModFix/>
          </a:blip>
          <a:stretch>
            <a:fillRect/>
          </a:stretch>
        </p:blipFill>
        <p:spPr>
          <a:xfrm>
            <a:off x="7942900" y="4360274"/>
            <a:ext cx="1057275" cy="180350"/>
          </a:xfrm>
          <a:prstGeom prst="rect">
            <a:avLst/>
          </a:prstGeom>
          <a:noFill/>
          <a:ln>
            <a:noFill/>
          </a:ln>
        </p:spPr>
      </p:pic>
      <p:sp>
        <p:nvSpPr>
          <p:cNvPr id="1016" name="Google Shape;1016;p77"/>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Meeting Vorbereitung mit Perplexity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17" name="Google Shape;1017;p77"/>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Perplexity</a:t>
            </a:r>
            <a:endParaRPr>
              <a:latin typeface="Saira"/>
              <a:ea typeface="Saira"/>
              <a:cs typeface="Saira"/>
              <a:sym typeface="Saira"/>
            </a:endParaRPr>
          </a:p>
        </p:txBody>
      </p:sp>
      <p:sp>
        <p:nvSpPr>
          <p:cNvPr id="1018" name="Google Shape;1018;p77"/>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19" name="Google Shape;1019;p77"/>
          <p:cNvPicPr preferRelativeResize="0"/>
          <p:nvPr/>
        </p:nvPicPr>
        <p:blipFill>
          <a:blip r:embed="rId4">
            <a:alphaModFix/>
          </a:blip>
          <a:stretch>
            <a:fillRect/>
          </a:stretch>
        </p:blipFill>
        <p:spPr>
          <a:xfrm>
            <a:off x="133825" y="1625838"/>
            <a:ext cx="3353026" cy="2805932"/>
          </a:xfrm>
          <a:prstGeom prst="rect">
            <a:avLst/>
          </a:prstGeom>
          <a:noFill/>
          <a:ln>
            <a:noFill/>
          </a:ln>
        </p:spPr>
      </p:pic>
      <p:pic>
        <p:nvPicPr>
          <p:cNvPr id="1020" name="Google Shape;1020;p77"/>
          <p:cNvPicPr preferRelativeResize="0"/>
          <p:nvPr/>
        </p:nvPicPr>
        <p:blipFill>
          <a:blip r:embed="rId5">
            <a:alphaModFix/>
          </a:blip>
          <a:stretch>
            <a:fillRect/>
          </a:stretch>
        </p:blipFill>
        <p:spPr>
          <a:xfrm>
            <a:off x="3628922" y="1625850"/>
            <a:ext cx="2543997" cy="2805925"/>
          </a:xfrm>
          <a:prstGeom prst="rect">
            <a:avLst/>
          </a:prstGeom>
          <a:noFill/>
          <a:ln>
            <a:noFill/>
          </a:ln>
        </p:spPr>
      </p:pic>
      <p:pic>
        <p:nvPicPr>
          <p:cNvPr id="1021" name="Google Shape;1021;p77"/>
          <p:cNvPicPr preferRelativeResize="0"/>
          <p:nvPr/>
        </p:nvPicPr>
        <p:blipFill>
          <a:blip r:embed="rId6">
            <a:alphaModFix/>
          </a:blip>
          <a:stretch>
            <a:fillRect/>
          </a:stretch>
        </p:blipFill>
        <p:spPr>
          <a:xfrm>
            <a:off x="6314994" y="1635588"/>
            <a:ext cx="2666282" cy="27864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1"/>
          <p:cNvSpPr txBox="1"/>
          <p:nvPr>
            <p:ph type="ctrTitle"/>
          </p:nvPr>
        </p:nvSpPr>
        <p:spPr>
          <a:xfrm>
            <a:off x="733011" y="747189"/>
            <a:ext cx="37002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Arten von Prompts</a:t>
            </a:r>
            <a:endParaRPr/>
          </a:p>
          <a:p>
            <a:pPr indent="0" lvl="0" marL="0" rtl="0" algn="l">
              <a:spcBef>
                <a:spcPts val="0"/>
              </a:spcBef>
              <a:spcAft>
                <a:spcPts val="0"/>
              </a:spcAft>
              <a:buNone/>
            </a:pPr>
            <a:r>
              <a:t/>
            </a:r>
            <a:endParaRPr/>
          </a:p>
        </p:txBody>
      </p:sp>
      <p:sp>
        <p:nvSpPr>
          <p:cNvPr id="769" name="Google Shape;769;p51"/>
          <p:cNvSpPr txBox="1"/>
          <p:nvPr>
            <p:ph idx="5" type="subTitle"/>
          </p:nvPr>
        </p:nvSpPr>
        <p:spPr>
          <a:xfrm>
            <a:off x="733013" y="457031"/>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770" name="Google Shape;770;p51"/>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
        <p:nvSpPr>
          <p:cNvPr id="771" name="Google Shape;771;p51"/>
          <p:cNvSpPr txBox="1"/>
          <p:nvPr>
            <p:ph idx="6" type="subTitle"/>
          </p:nvPr>
        </p:nvSpPr>
        <p:spPr>
          <a:xfrm>
            <a:off x="732988" y="1417856"/>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All-in-One Prompts</a:t>
            </a:r>
            <a:endParaRPr b="1">
              <a:latin typeface="Saira"/>
              <a:ea typeface="Saira"/>
              <a:cs typeface="Saira"/>
              <a:sym typeface="Saira"/>
            </a:endParaRPr>
          </a:p>
        </p:txBody>
      </p:sp>
      <p:sp>
        <p:nvSpPr>
          <p:cNvPr id="772" name="Google Shape;772;p51"/>
          <p:cNvSpPr txBox="1"/>
          <p:nvPr>
            <p:ph idx="7" type="body"/>
          </p:nvPr>
        </p:nvSpPr>
        <p:spPr>
          <a:xfrm>
            <a:off x="732988" y="1780556"/>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Hier werden alle benötigten Informationen und Ideen in einem umfassenden Prompt zusammengefasst.</a:t>
            </a:r>
            <a:endParaRPr>
              <a:latin typeface="Saira"/>
              <a:ea typeface="Saira"/>
              <a:cs typeface="Saira"/>
              <a:sym typeface="Saira"/>
            </a:endParaRPr>
          </a:p>
        </p:txBody>
      </p:sp>
      <p:sp>
        <p:nvSpPr>
          <p:cNvPr id="773" name="Google Shape;773;p51"/>
          <p:cNvSpPr txBox="1"/>
          <p:nvPr>
            <p:ph idx="8" type="subTitle"/>
          </p:nvPr>
        </p:nvSpPr>
        <p:spPr>
          <a:xfrm>
            <a:off x="3223231" y="1417856"/>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Step-by-Step Prompts</a:t>
            </a:r>
            <a:endParaRPr b="1">
              <a:latin typeface="Saira"/>
              <a:ea typeface="Saira"/>
              <a:cs typeface="Saira"/>
              <a:sym typeface="Saira"/>
            </a:endParaRPr>
          </a:p>
        </p:txBody>
      </p:sp>
      <p:sp>
        <p:nvSpPr>
          <p:cNvPr id="774" name="Google Shape;774;p51"/>
          <p:cNvSpPr txBox="1"/>
          <p:nvPr>
            <p:ph idx="9" type="body"/>
          </p:nvPr>
        </p:nvSpPr>
        <p:spPr>
          <a:xfrm>
            <a:off x="3223231" y="1780556"/>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Hierbei werden mehrere kleinere, aufeinander aufbauende Prompts erstellt.</a:t>
            </a:r>
            <a:endParaRPr>
              <a:latin typeface="Saira"/>
              <a:ea typeface="Saira"/>
              <a:cs typeface="Saira"/>
              <a:sym typeface="Saira"/>
            </a:endParaRPr>
          </a:p>
        </p:txBody>
      </p:sp>
      <p:sp>
        <p:nvSpPr>
          <p:cNvPr id="775" name="Google Shape;775;p51"/>
          <p:cNvSpPr txBox="1"/>
          <p:nvPr>
            <p:ph idx="13" type="subTitle"/>
          </p:nvPr>
        </p:nvSpPr>
        <p:spPr>
          <a:xfrm>
            <a:off x="5713475" y="1417856"/>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Chain of Thought Prompting</a:t>
            </a:r>
            <a:endParaRPr b="1">
              <a:latin typeface="Saira"/>
              <a:ea typeface="Saira"/>
              <a:cs typeface="Saira"/>
              <a:sym typeface="Saira"/>
            </a:endParaRPr>
          </a:p>
        </p:txBody>
      </p:sp>
      <p:sp>
        <p:nvSpPr>
          <p:cNvPr id="776" name="Google Shape;776;p51"/>
          <p:cNvSpPr txBox="1"/>
          <p:nvPr>
            <p:ph idx="14" type="body"/>
          </p:nvPr>
        </p:nvSpPr>
        <p:spPr>
          <a:xfrm>
            <a:off x="5713475" y="1780556"/>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Bei diesem Ansatz wird das KI-Modell aufgefordert, den Lösungsweg "Schritt für Schritt" zu erläutern.</a:t>
            </a:r>
            <a:endParaRPr>
              <a:latin typeface="Saira"/>
              <a:ea typeface="Saira"/>
              <a:cs typeface="Saira"/>
              <a:sym typeface="Saira"/>
            </a:endParaRPr>
          </a:p>
        </p:txBody>
      </p:sp>
      <p:sp>
        <p:nvSpPr>
          <p:cNvPr id="777" name="Google Shape;777;p51"/>
          <p:cNvSpPr txBox="1"/>
          <p:nvPr>
            <p:ph idx="6" type="subTitle"/>
          </p:nvPr>
        </p:nvSpPr>
        <p:spPr>
          <a:xfrm>
            <a:off x="732975" y="3140531"/>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Modifikationen</a:t>
            </a:r>
            <a:endParaRPr b="1">
              <a:latin typeface="Saira"/>
              <a:ea typeface="Saira"/>
              <a:cs typeface="Saira"/>
              <a:sym typeface="Saira"/>
            </a:endParaRPr>
          </a:p>
        </p:txBody>
      </p:sp>
      <p:sp>
        <p:nvSpPr>
          <p:cNvPr id="778" name="Google Shape;778;p51"/>
          <p:cNvSpPr txBox="1"/>
          <p:nvPr>
            <p:ph idx="7" type="body"/>
          </p:nvPr>
        </p:nvSpPr>
        <p:spPr>
          <a:xfrm>
            <a:off x="732975" y="3503231"/>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Modifikatoren liefern zusätzlichen Hintergrund oder Kontext, um generische Ausgaben zu vermeiden.</a:t>
            </a:r>
            <a:endParaRPr>
              <a:latin typeface="Saira"/>
              <a:ea typeface="Saira"/>
              <a:cs typeface="Saira"/>
              <a:sym typeface="Saira"/>
            </a:endParaRPr>
          </a:p>
        </p:txBody>
      </p:sp>
      <p:sp>
        <p:nvSpPr>
          <p:cNvPr id="779" name="Google Shape;779;p51"/>
          <p:cNvSpPr txBox="1"/>
          <p:nvPr>
            <p:ph idx="8" type="subTitle"/>
          </p:nvPr>
        </p:nvSpPr>
        <p:spPr>
          <a:xfrm>
            <a:off x="3223219" y="3140531"/>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Standard Prompts</a:t>
            </a:r>
            <a:endParaRPr b="1">
              <a:latin typeface="Saira"/>
              <a:ea typeface="Saira"/>
              <a:cs typeface="Saira"/>
              <a:sym typeface="Saira"/>
            </a:endParaRPr>
          </a:p>
        </p:txBody>
      </p:sp>
      <p:sp>
        <p:nvSpPr>
          <p:cNvPr id="780" name="Google Shape;780;p51"/>
          <p:cNvSpPr txBox="1"/>
          <p:nvPr>
            <p:ph idx="9" type="body"/>
          </p:nvPr>
        </p:nvSpPr>
        <p:spPr>
          <a:xfrm>
            <a:off x="3223219" y="3503231"/>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Standard Prompts sind einfache Fragen oder Anweisungen ohne zusätzliche Beispiele.</a:t>
            </a:r>
            <a:endParaRPr>
              <a:latin typeface="Saira"/>
              <a:ea typeface="Saira"/>
              <a:cs typeface="Saira"/>
              <a:sym typeface="Saira"/>
            </a:endParaRPr>
          </a:p>
        </p:txBody>
      </p:sp>
      <p:sp>
        <p:nvSpPr>
          <p:cNvPr id="781" name="Google Shape;781;p51"/>
          <p:cNvSpPr txBox="1"/>
          <p:nvPr>
            <p:ph idx="13" type="subTitle"/>
          </p:nvPr>
        </p:nvSpPr>
        <p:spPr>
          <a:xfrm>
            <a:off x="5713463" y="3140531"/>
            <a:ext cx="2320500" cy="3429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b="1" lang="en-GB">
                <a:latin typeface="Saira"/>
                <a:ea typeface="Saira"/>
                <a:cs typeface="Saira"/>
                <a:sym typeface="Saira"/>
              </a:rPr>
              <a:t>Few-Shot Prompts</a:t>
            </a:r>
            <a:endParaRPr b="1">
              <a:latin typeface="Saira"/>
              <a:ea typeface="Saira"/>
              <a:cs typeface="Saira"/>
              <a:sym typeface="Saira"/>
            </a:endParaRPr>
          </a:p>
        </p:txBody>
      </p:sp>
      <p:sp>
        <p:nvSpPr>
          <p:cNvPr id="782" name="Google Shape;782;p51"/>
          <p:cNvSpPr txBox="1"/>
          <p:nvPr>
            <p:ph idx="14" type="body"/>
          </p:nvPr>
        </p:nvSpPr>
        <p:spPr>
          <a:xfrm>
            <a:off x="5713463" y="3503231"/>
            <a:ext cx="2320500" cy="2700600"/>
          </a:xfrm>
          <a:prstGeom prst="rect">
            <a:avLst/>
          </a:prstGeom>
        </p:spPr>
        <p:txBody>
          <a:bodyPr anchorCtr="0" anchor="t" bIns="34275" lIns="68575" spcFirstLastPara="1" rIns="68575" wrap="square" tIns="34275">
            <a:noAutofit/>
          </a:bodyPr>
          <a:lstStyle/>
          <a:p>
            <a:pPr indent="0" lvl="0" marL="0" rtl="0" algn="l">
              <a:spcBef>
                <a:spcPts val="800"/>
              </a:spcBef>
              <a:spcAft>
                <a:spcPts val="1200"/>
              </a:spcAft>
              <a:buNone/>
            </a:pPr>
            <a:r>
              <a:rPr lang="en-GB">
                <a:latin typeface="Saira"/>
                <a:ea typeface="Saira"/>
                <a:cs typeface="Saira"/>
                <a:sym typeface="Saira"/>
              </a:rPr>
              <a:t>Few-Shot Prompts enthalten zusätzliche Beispiele, um das Lernen im Kontext zu erleichtern.</a:t>
            </a:r>
            <a:endParaRPr>
              <a:latin typeface="Saira"/>
              <a:ea typeface="Saira"/>
              <a:cs typeface="Saira"/>
              <a:sym typeface="Sair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5" name="Shape 1025"/>
        <p:cNvGrpSpPr/>
        <p:nvPr/>
      </p:nvGrpSpPr>
      <p:grpSpPr>
        <a:xfrm>
          <a:off x="0" y="0"/>
          <a:ext cx="0" cy="0"/>
          <a:chOff x="0" y="0"/>
          <a:chExt cx="0" cy="0"/>
        </a:xfrm>
      </p:grpSpPr>
      <p:sp>
        <p:nvSpPr>
          <p:cNvPr id="1026" name="Google Shape;1026;p78"/>
          <p:cNvSpPr txBox="1"/>
          <p:nvPr>
            <p:ph type="ctrTitle"/>
          </p:nvPr>
        </p:nvSpPr>
        <p:spPr>
          <a:xfrm>
            <a:off x="732999" y="2419175"/>
            <a:ext cx="57555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NOTEBOOKLM</a:t>
            </a:r>
            <a:endParaRPr/>
          </a:p>
        </p:txBody>
      </p:sp>
      <p:sp>
        <p:nvSpPr>
          <p:cNvPr id="1027" name="Google Shape;1027;p78"/>
          <p:cNvSpPr txBox="1"/>
          <p:nvPr>
            <p:ph idx="2" type="subTitle"/>
          </p:nvPr>
        </p:nvSpPr>
        <p:spPr>
          <a:xfrm>
            <a:off x="733013" y="2145356"/>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p:txBody>
      </p:sp>
      <p:sp>
        <p:nvSpPr>
          <p:cNvPr id="1028" name="Google Shape;1028;p78"/>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79"/>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Persönlicher KI-Rechercheassistent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4" name="Google Shape;1034;p79"/>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NotebookLM</a:t>
            </a:r>
            <a:endParaRPr>
              <a:latin typeface="Saira"/>
              <a:ea typeface="Saira"/>
              <a:cs typeface="Saira"/>
              <a:sym typeface="Saira"/>
            </a:endParaRPr>
          </a:p>
        </p:txBody>
      </p:sp>
      <p:sp>
        <p:nvSpPr>
          <p:cNvPr id="1035" name="Google Shape;1035;p79"/>
          <p:cNvSpPr txBox="1"/>
          <p:nvPr>
            <p:ph idx="1" type="body"/>
          </p:nvPr>
        </p:nvSpPr>
        <p:spPr>
          <a:xfrm>
            <a:off x="733025" y="1221450"/>
            <a:ext cx="3725400" cy="3922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Zentrale Funktionen:</a:t>
            </a:r>
            <a:endParaRPr>
              <a:latin typeface="Saira"/>
              <a:ea typeface="Saira"/>
              <a:cs typeface="Saira"/>
              <a:sym typeface="Saira"/>
            </a:endParaRPr>
          </a:p>
          <a:p>
            <a:pPr indent="-298450" lvl="0" marL="457200" rtl="0" algn="l">
              <a:spcBef>
                <a:spcPts val="1200"/>
              </a:spcBef>
              <a:spcAft>
                <a:spcPts val="0"/>
              </a:spcAft>
              <a:buSzPts val="1100"/>
              <a:buFont typeface="Saira"/>
              <a:buChar char="-"/>
            </a:pPr>
            <a:r>
              <a:rPr b="1" lang="en-GB">
                <a:latin typeface="Saira"/>
                <a:ea typeface="Saira"/>
                <a:cs typeface="Saira"/>
                <a:sym typeface="Saira"/>
              </a:rPr>
              <a:t>Quellenbasierte KI: </a:t>
            </a:r>
            <a:r>
              <a:rPr lang="en-GB">
                <a:latin typeface="Saira"/>
                <a:ea typeface="Saira"/>
                <a:cs typeface="Saira"/>
                <a:sym typeface="Saira"/>
              </a:rPr>
              <a:t>NotebookLM arbeitet ausschliesslich mit den Quellen, die du selbst bereitstellst (z.B. PDFs, Webseiten, Google Docs, Transkripte). Die Antworten und Analysen basieren immer auf diesen vertrauenswürdigen Dokumenten, nicht auf dem offenen Internet.</a:t>
            </a:r>
            <a:endParaRPr>
              <a:latin typeface="Saira"/>
              <a:ea typeface="Saira"/>
              <a:cs typeface="Saira"/>
              <a:sym typeface="Saira"/>
            </a:endParaRPr>
          </a:p>
          <a:p>
            <a:pPr indent="-298450" lvl="0" marL="457200" rtl="0" algn="l">
              <a:spcBef>
                <a:spcPts val="0"/>
              </a:spcBef>
              <a:spcAft>
                <a:spcPts val="0"/>
              </a:spcAft>
              <a:buSzPts val="1100"/>
              <a:buFont typeface="Saira"/>
              <a:buChar char="-"/>
            </a:pPr>
            <a:r>
              <a:rPr b="1" lang="en-GB">
                <a:latin typeface="Saira"/>
                <a:ea typeface="Saira"/>
                <a:cs typeface="Saira"/>
                <a:sym typeface="Saira"/>
              </a:rPr>
              <a:t>Grosses Kontextfenster: </a:t>
            </a:r>
            <a:r>
              <a:rPr lang="en-GB">
                <a:latin typeface="Saira"/>
                <a:ea typeface="Saira"/>
                <a:cs typeface="Saira"/>
                <a:sym typeface="Saira"/>
              </a:rPr>
              <a:t>Das Tool kann bis zu 500.000 Wörter aus bis zu zehn verschiedenen Dokumenten gleichzeitig verarbeiten – ideal für umfangreiche Recherchen oder Projekte.</a:t>
            </a:r>
            <a:endParaRPr>
              <a:latin typeface="Saira"/>
              <a:ea typeface="Saira"/>
              <a:cs typeface="Saira"/>
              <a:sym typeface="Saira"/>
            </a:endParaRPr>
          </a:p>
          <a:p>
            <a:pPr indent="-298450" lvl="0" marL="457200" rtl="0" algn="l">
              <a:spcBef>
                <a:spcPts val="0"/>
              </a:spcBef>
              <a:spcAft>
                <a:spcPts val="0"/>
              </a:spcAft>
              <a:buSzPts val="1100"/>
              <a:buFont typeface="Saira"/>
              <a:buChar char="-"/>
            </a:pPr>
            <a:r>
              <a:rPr b="1" lang="en-GB">
                <a:latin typeface="Saira"/>
                <a:ea typeface="Saira"/>
                <a:cs typeface="Saira"/>
                <a:sym typeface="Saira"/>
              </a:rPr>
              <a:t>Intelligente Zusammenfassungen &amp; Analysen: </a:t>
            </a:r>
            <a:r>
              <a:rPr lang="en-GB">
                <a:latin typeface="Saira"/>
                <a:ea typeface="Saira"/>
                <a:cs typeface="Saira"/>
                <a:sym typeface="Saira"/>
              </a:rPr>
              <a:t>NotebookLM erstellt automatisch Zusammenfassungen, FAQs, Mindmaps, Zeitstrahlen und mehr – alles auf Basis deiner hochgeladenen Inhalte.</a:t>
            </a:r>
            <a:endParaRPr>
              <a:latin typeface="Saira"/>
              <a:ea typeface="Saira"/>
              <a:cs typeface="Saira"/>
              <a:sym typeface="Saira"/>
            </a:endParaRPr>
          </a:p>
          <a:p>
            <a:pPr indent="-298450" lvl="0" marL="457200" rtl="0" algn="l">
              <a:spcBef>
                <a:spcPts val="0"/>
              </a:spcBef>
              <a:spcAft>
                <a:spcPts val="0"/>
              </a:spcAft>
              <a:buSzPts val="1100"/>
              <a:buFont typeface="Saira"/>
              <a:buChar char="-"/>
            </a:pPr>
            <a:r>
              <a:rPr b="1" lang="en-GB">
                <a:latin typeface="Saira"/>
                <a:ea typeface="Saira"/>
                <a:cs typeface="Saira"/>
                <a:sym typeface="Saira"/>
              </a:rPr>
              <a:t>Podcast-Generierung:</a:t>
            </a:r>
            <a:r>
              <a:rPr lang="en-GB">
                <a:latin typeface="Saira"/>
                <a:ea typeface="Saira"/>
                <a:cs typeface="Saira"/>
                <a:sym typeface="Saira"/>
              </a:rPr>
              <a:t> Erstelle aus beliebigen Notizen oder Dokumenten automatisierte Podcasts mit mehreren KI-Sprechern.</a:t>
            </a:r>
            <a:endParaRPr>
              <a:latin typeface="Saira"/>
              <a:ea typeface="Saira"/>
              <a:cs typeface="Saira"/>
              <a:sym typeface="Saira"/>
            </a:endParaRPr>
          </a:p>
        </p:txBody>
      </p:sp>
      <p:sp>
        <p:nvSpPr>
          <p:cNvPr id="1036" name="Google Shape;1036;p79"/>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37" name="Google Shape;1037;p79"/>
          <p:cNvPicPr preferRelativeResize="0"/>
          <p:nvPr/>
        </p:nvPicPr>
        <p:blipFill>
          <a:blip r:embed="rId3">
            <a:alphaModFix/>
          </a:blip>
          <a:stretch>
            <a:fillRect/>
          </a:stretch>
        </p:blipFill>
        <p:spPr>
          <a:xfrm>
            <a:off x="4676400" y="1545200"/>
            <a:ext cx="3725399" cy="1933642"/>
          </a:xfrm>
          <a:prstGeom prst="rect">
            <a:avLst/>
          </a:prstGeom>
          <a:noFill/>
          <a:ln>
            <a:noFill/>
          </a:ln>
        </p:spPr>
      </p:pic>
      <p:pic>
        <p:nvPicPr>
          <p:cNvPr id="1038" name="Google Shape;1038;p79" title="KI-Leitfaden für Unternehmen und Teams.wav">
            <a:hlinkClick r:id="rId4"/>
          </p:cNvPr>
          <p:cNvPicPr preferRelativeResize="0"/>
          <p:nvPr/>
        </p:nvPicPr>
        <p:blipFill>
          <a:blip r:embed="rId5">
            <a:alphaModFix/>
          </a:blip>
          <a:stretch>
            <a:fillRect/>
          </a:stretch>
        </p:blipFill>
        <p:spPr>
          <a:xfrm>
            <a:off x="6310500" y="3817142"/>
            <a:ext cx="4572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80"/>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Notebook erstellen</a:t>
            </a:r>
            <a:endParaRPr/>
          </a:p>
        </p:txBody>
      </p:sp>
      <p:sp>
        <p:nvSpPr>
          <p:cNvPr id="1044" name="Google Shape;1044;p80"/>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NotebookLM</a:t>
            </a:r>
            <a:endParaRPr>
              <a:latin typeface="Saira"/>
              <a:ea typeface="Saira"/>
              <a:cs typeface="Saira"/>
              <a:sym typeface="Saira"/>
            </a:endParaRPr>
          </a:p>
        </p:txBody>
      </p:sp>
      <p:sp>
        <p:nvSpPr>
          <p:cNvPr id="1045" name="Google Shape;1045;p80"/>
          <p:cNvSpPr txBox="1"/>
          <p:nvPr>
            <p:ph idx="1" type="body"/>
          </p:nvPr>
        </p:nvSpPr>
        <p:spPr>
          <a:xfrm>
            <a:off x="733025" y="1221450"/>
            <a:ext cx="3725400" cy="334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Neues Notebook erstellen und Quellen hochladen</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046" name="Google Shape;1046;p80"/>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47" name="Google Shape;1047;p80"/>
          <p:cNvPicPr preferRelativeResize="0"/>
          <p:nvPr/>
        </p:nvPicPr>
        <p:blipFill>
          <a:blip r:embed="rId3">
            <a:alphaModFix/>
          </a:blip>
          <a:stretch>
            <a:fillRect/>
          </a:stretch>
        </p:blipFill>
        <p:spPr>
          <a:xfrm>
            <a:off x="4959825" y="1598300"/>
            <a:ext cx="4100056" cy="3282450"/>
          </a:xfrm>
          <a:prstGeom prst="rect">
            <a:avLst/>
          </a:prstGeom>
          <a:noFill/>
          <a:ln>
            <a:noFill/>
          </a:ln>
        </p:spPr>
      </p:pic>
      <p:pic>
        <p:nvPicPr>
          <p:cNvPr id="1048" name="Google Shape;1048;p80"/>
          <p:cNvPicPr preferRelativeResize="0"/>
          <p:nvPr/>
        </p:nvPicPr>
        <p:blipFill>
          <a:blip r:embed="rId4">
            <a:alphaModFix/>
          </a:blip>
          <a:stretch>
            <a:fillRect/>
          </a:stretch>
        </p:blipFill>
        <p:spPr>
          <a:xfrm>
            <a:off x="143975" y="2473526"/>
            <a:ext cx="3868626" cy="895375"/>
          </a:xfrm>
          <a:prstGeom prst="rect">
            <a:avLst/>
          </a:prstGeom>
          <a:noFill/>
          <a:ln>
            <a:noFill/>
          </a:ln>
        </p:spPr>
      </p:pic>
      <p:cxnSp>
        <p:nvCxnSpPr>
          <p:cNvPr id="1049" name="Google Shape;1049;p80"/>
          <p:cNvCxnSpPr/>
          <p:nvPr/>
        </p:nvCxnSpPr>
        <p:spPr>
          <a:xfrm>
            <a:off x="4012605" y="2927201"/>
            <a:ext cx="950700" cy="8700"/>
          </a:xfrm>
          <a:prstGeom prst="straightConnector1">
            <a:avLst/>
          </a:prstGeom>
          <a:noFill/>
          <a:ln cap="flat" cmpd="sng" w="28575">
            <a:solidFill>
              <a:srgbClr val="E1313B"/>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81"/>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Audio Zusammenfassung laden</a:t>
            </a:r>
            <a:endParaRPr/>
          </a:p>
        </p:txBody>
      </p:sp>
      <p:sp>
        <p:nvSpPr>
          <p:cNvPr id="1055" name="Google Shape;1055;p81"/>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NotebookLM</a:t>
            </a:r>
            <a:endParaRPr>
              <a:latin typeface="Saira"/>
              <a:ea typeface="Saira"/>
              <a:cs typeface="Saira"/>
              <a:sym typeface="Saira"/>
            </a:endParaRPr>
          </a:p>
        </p:txBody>
      </p:sp>
      <p:sp>
        <p:nvSpPr>
          <p:cNvPr id="1056" name="Google Shape;1056;p81"/>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57" name="Google Shape;1057;p81"/>
          <p:cNvPicPr preferRelativeResize="0"/>
          <p:nvPr/>
        </p:nvPicPr>
        <p:blipFill>
          <a:blip r:embed="rId3">
            <a:alphaModFix/>
          </a:blip>
          <a:stretch>
            <a:fillRect/>
          </a:stretch>
        </p:blipFill>
        <p:spPr>
          <a:xfrm>
            <a:off x="794300" y="1637250"/>
            <a:ext cx="4885494" cy="3036735"/>
          </a:xfrm>
          <a:prstGeom prst="rect">
            <a:avLst/>
          </a:prstGeom>
          <a:noFill/>
          <a:ln>
            <a:noFill/>
          </a:ln>
        </p:spPr>
      </p:pic>
      <p:pic>
        <p:nvPicPr>
          <p:cNvPr id="1058" name="Google Shape;1058;p81"/>
          <p:cNvPicPr preferRelativeResize="0"/>
          <p:nvPr/>
        </p:nvPicPr>
        <p:blipFill>
          <a:blip r:embed="rId4">
            <a:alphaModFix/>
          </a:blip>
          <a:stretch>
            <a:fillRect/>
          </a:stretch>
        </p:blipFill>
        <p:spPr>
          <a:xfrm>
            <a:off x="6719675" y="1637250"/>
            <a:ext cx="1305119" cy="3105873"/>
          </a:xfrm>
          <a:prstGeom prst="rect">
            <a:avLst/>
          </a:prstGeom>
          <a:noFill/>
          <a:ln>
            <a:noFill/>
          </a:ln>
        </p:spPr>
      </p:pic>
      <p:cxnSp>
        <p:nvCxnSpPr>
          <p:cNvPr id="1059" name="Google Shape;1059;p81"/>
          <p:cNvCxnSpPr/>
          <p:nvPr/>
        </p:nvCxnSpPr>
        <p:spPr>
          <a:xfrm>
            <a:off x="5679793" y="2847401"/>
            <a:ext cx="1002000" cy="17100"/>
          </a:xfrm>
          <a:prstGeom prst="straightConnector1">
            <a:avLst/>
          </a:prstGeom>
          <a:noFill/>
          <a:ln cap="flat" cmpd="sng" w="28575">
            <a:solidFill>
              <a:srgbClr val="E1313B"/>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3" name="Shape 1063"/>
        <p:cNvGrpSpPr/>
        <p:nvPr/>
      </p:nvGrpSpPr>
      <p:grpSpPr>
        <a:xfrm>
          <a:off x="0" y="0"/>
          <a:ext cx="0" cy="0"/>
          <a:chOff x="0" y="0"/>
          <a:chExt cx="0" cy="0"/>
        </a:xfrm>
      </p:grpSpPr>
      <p:sp>
        <p:nvSpPr>
          <p:cNvPr id="1064" name="Google Shape;1064;p82"/>
          <p:cNvSpPr txBox="1"/>
          <p:nvPr>
            <p:ph type="ctrTitle"/>
          </p:nvPr>
        </p:nvSpPr>
        <p:spPr>
          <a:xfrm>
            <a:off x="732999" y="2419175"/>
            <a:ext cx="57555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HEYGEN</a:t>
            </a:r>
            <a:endParaRPr/>
          </a:p>
        </p:txBody>
      </p:sp>
      <p:sp>
        <p:nvSpPr>
          <p:cNvPr id="1065" name="Google Shape;1065;p82"/>
          <p:cNvSpPr txBox="1"/>
          <p:nvPr>
            <p:ph idx="2" type="subTitle"/>
          </p:nvPr>
        </p:nvSpPr>
        <p:spPr>
          <a:xfrm>
            <a:off x="733013" y="2145356"/>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p:txBody>
      </p:sp>
      <p:sp>
        <p:nvSpPr>
          <p:cNvPr id="1066" name="Google Shape;1066;p82"/>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83"/>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Video Avatare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72" name="Google Shape;1072;p83"/>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073" name="Google Shape;1073;p83"/>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74" name="Google Shape;1074;p83" title="HeyGen Presentation.mp4">
            <a:hlinkClick r:id="rId3"/>
          </p:cNvPr>
          <p:cNvPicPr preferRelativeResize="0"/>
          <p:nvPr/>
        </p:nvPicPr>
        <p:blipFill>
          <a:blip r:embed="rId4">
            <a:alphaModFix/>
          </a:blip>
          <a:stretch>
            <a:fillRect/>
          </a:stretch>
        </p:blipFill>
        <p:spPr>
          <a:xfrm>
            <a:off x="857125" y="1180225"/>
            <a:ext cx="6574666" cy="3698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1000"/>
                                        <p:tgtEl>
                                          <p:spTgt spid="10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84"/>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Video Avatare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80" name="Google Shape;1080;p84"/>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081" name="Google Shape;1081;p84"/>
          <p:cNvSpPr txBox="1"/>
          <p:nvPr>
            <p:ph idx="1" type="body"/>
          </p:nvPr>
        </p:nvSpPr>
        <p:spPr>
          <a:xfrm>
            <a:off x="733025" y="1221450"/>
            <a:ext cx="2699100" cy="3593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HeyGen ist eine KI-gestützte Video-Plattform, mit der sich professionelle Videos schnell und einfach erstellen lassen – ganz ohne Kamera, Drehteam oder aufwändige Nachbearbeitung. </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Das Herzstück von HeyGen sind fotorealistische KI-Avatare, die Texte in mehreren Sprachen lebensecht vortragen können.</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082" name="Google Shape;1082;p84"/>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83" name="Google Shape;1083;p84"/>
          <p:cNvPicPr preferRelativeResize="0"/>
          <p:nvPr/>
        </p:nvPicPr>
        <p:blipFill>
          <a:blip r:embed="rId3">
            <a:alphaModFix/>
          </a:blip>
          <a:stretch>
            <a:fillRect/>
          </a:stretch>
        </p:blipFill>
        <p:spPr>
          <a:xfrm>
            <a:off x="3567750" y="1273025"/>
            <a:ext cx="4767749" cy="26678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85"/>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Eigenen Foto Avatar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89" name="Google Shape;1089;p85"/>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090" name="Google Shape;1090;p85"/>
          <p:cNvSpPr txBox="1"/>
          <p:nvPr>
            <p:ph idx="1" type="body"/>
          </p:nvPr>
        </p:nvSpPr>
        <p:spPr>
          <a:xfrm>
            <a:off x="733025" y="1221450"/>
            <a:ext cx="3342600" cy="3593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Deep Research ist ein neuer Modus von Perplexity, der eigenständig umfassende Recherchen durchführt – in wenigen Minuten, wofür ein Mensch Stunden bräuchte. </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Es nutzt automatisches Suchen, Lesen und strukturierte Schlussfolgerungen, um ein detailliertes Ergebnis zu erstellen.</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Das Resultat kann dann als PDF, Word oder Markdown Datei heruntergeladen- und weiterverarbeitet werden.</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091" name="Google Shape;1091;p85"/>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092" name="Google Shape;1092;p85"/>
          <p:cNvPicPr preferRelativeResize="0"/>
          <p:nvPr/>
        </p:nvPicPr>
        <p:blipFill>
          <a:blip r:embed="rId3">
            <a:alphaModFix/>
          </a:blip>
          <a:stretch>
            <a:fillRect/>
          </a:stretch>
        </p:blipFill>
        <p:spPr>
          <a:xfrm>
            <a:off x="4026150" y="1221450"/>
            <a:ext cx="3645723" cy="25405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86"/>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Eigenen Foto Avatar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98" name="Google Shape;1098;p86"/>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099" name="Google Shape;1099;p86"/>
          <p:cNvSpPr txBox="1"/>
          <p:nvPr>
            <p:ph idx="1" type="body"/>
          </p:nvPr>
        </p:nvSpPr>
        <p:spPr>
          <a:xfrm>
            <a:off x="733025" y="1221450"/>
            <a:ext cx="3342600" cy="3593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“Custom Photo Avatar” auswählen</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100" name="Google Shape;1100;p86"/>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101" name="Google Shape;1101;p86"/>
          <p:cNvPicPr preferRelativeResize="0"/>
          <p:nvPr/>
        </p:nvPicPr>
        <p:blipFill>
          <a:blip r:embed="rId3">
            <a:alphaModFix/>
          </a:blip>
          <a:stretch>
            <a:fillRect/>
          </a:stretch>
        </p:blipFill>
        <p:spPr>
          <a:xfrm>
            <a:off x="4216704" y="1221450"/>
            <a:ext cx="3387877" cy="27966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87"/>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Eigenen Foto Avatar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07" name="Google Shape;1107;p87"/>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108" name="Google Shape;1108;p87"/>
          <p:cNvSpPr txBox="1"/>
          <p:nvPr>
            <p:ph idx="1" type="body"/>
          </p:nvPr>
        </p:nvSpPr>
        <p:spPr>
          <a:xfrm>
            <a:off x="733025" y="1221450"/>
            <a:ext cx="6652800" cy="326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“Custom Photo Avatar” auswählen und Fotos hochladen unter Berücksichtigung der Best Practices.</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109" name="Google Shape;1109;p87"/>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110" name="Google Shape;1110;p87"/>
          <p:cNvPicPr preferRelativeResize="0"/>
          <p:nvPr/>
        </p:nvPicPr>
        <p:blipFill>
          <a:blip r:embed="rId3">
            <a:alphaModFix/>
          </a:blip>
          <a:stretch>
            <a:fillRect/>
          </a:stretch>
        </p:blipFill>
        <p:spPr>
          <a:xfrm>
            <a:off x="826604" y="1709350"/>
            <a:ext cx="3387877" cy="2796626"/>
          </a:xfrm>
          <a:prstGeom prst="rect">
            <a:avLst/>
          </a:prstGeom>
          <a:noFill/>
          <a:ln>
            <a:noFill/>
          </a:ln>
        </p:spPr>
      </p:pic>
      <p:pic>
        <p:nvPicPr>
          <p:cNvPr id="1111" name="Google Shape;1111;p87"/>
          <p:cNvPicPr preferRelativeResize="0"/>
          <p:nvPr/>
        </p:nvPicPr>
        <p:blipFill>
          <a:blip r:embed="rId4">
            <a:alphaModFix/>
          </a:blip>
          <a:stretch>
            <a:fillRect/>
          </a:stretch>
        </p:blipFill>
        <p:spPr>
          <a:xfrm>
            <a:off x="5409976" y="1709350"/>
            <a:ext cx="2278878" cy="3281752"/>
          </a:xfrm>
          <a:prstGeom prst="rect">
            <a:avLst/>
          </a:prstGeom>
          <a:noFill/>
          <a:ln>
            <a:noFill/>
          </a:ln>
        </p:spPr>
      </p:pic>
      <p:cxnSp>
        <p:nvCxnSpPr>
          <p:cNvPr id="1112" name="Google Shape;1112;p87"/>
          <p:cNvCxnSpPr>
            <a:stCxn id="1110" idx="3"/>
          </p:cNvCxnSpPr>
          <p:nvPr/>
        </p:nvCxnSpPr>
        <p:spPr>
          <a:xfrm flipH="1" rot="10800000">
            <a:off x="4214480" y="3095663"/>
            <a:ext cx="1177800" cy="12000"/>
          </a:xfrm>
          <a:prstGeom prst="straightConnector1">
            <a:avLst/>
          </a:prstGeom>
          <a:noFill/>
          <a:ln cap="flat" cmpd="sng" w="28575">
            <a:solidFill>
              <a:srgbClr val="E1313B"/>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2"/>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Bestandteile eines guten Prompts</a:t>
            </a:r>
            <a:endParaRPr/>
          </a:p>
          <a:p>
            <a:pPr indent="0" lvl="0" marL="0" rtl="0" algn="l">
              <a:spcBef>
                <a:spcPts val="0"/>
              </a:spcBef>
              <a:spcAft>
                <a:spcPts val="0"/>
              </a:spcAft>
              <a:buNone/>
            </a:pPr>
            <a:r>
              <a:t/>
            </a:r>
            <a:endParaRPr/>
          </a:p>
        </p:txBody>
      </p:sp>
      <p:sp>
        <p:nvSpPr>
          <p:cNvPr id="788" name="Google Shape;788;p52"/>
          <p:cNvSpPr txBox="1"/>
          <p:nvPr>
            <p:ph idx="1" type="body"/>
          </p:nvPr>
        </p:nvSpPr>
        <p:spPr>
          <a:xfrm>
            <a:off x="733025" y="1264175"/>
            <a:ext cx="7485300" cy="36123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Rolle oder Perspektive:</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Weise dem KI-Modell eine spezifische Rolle oder Perspektive zu, z.B. "Versetze dich in die Lage eines B2B Vertriebsleiters" oder "Aus der Sicht eines erfahrenen Finanzexperten".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Genaue Anweisung oder Aufgabe:</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Formuliere die gewünschte Aktion oder Frage klar und präzise, um das Modell zu lenken.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Kontext und Details:</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Liefere relevante Hintergrundinformationen und spezifische Details, um dem Modell einen klaren Rahmen zu geben.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Beispiele (Few-Shot): Füge wenn möglich Beispiele oder Musterantworten ein, um das Modell im Kontext zu unterstützen.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Strukturierung:</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Organisiere den Prompt in einer logischen, aufeinander aufbauenden Weise, z.B. durch Schritt-für-Schritt-Anweisungen.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Vermeidung von Bias:</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Formuliere den Prompt neutral und frei von Voreingenommenheit.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t/>
            </a:r>
            <a:endParaRPr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b="1" lang="en-GB" sz="1000">
                <a:solidFill>
                  <a:schemeClr val="lt1"/>
                </a:solidFill>
                <a:latin typeface="Saira"/>
                <a:ea typeface="Saira"/>
                <a:cs typeface="Saira"/>
                <a:sym typeface="Saira"/>
              </a:rPr>
              <a:t>Iteratives Testen und Verbesserung:</a:t>
            </a:r>
            <a:endParaRPr b="1" sz="1000">
              <a:solidFill>
                <a:schemeClr val="lt1"/>
              </a:solidFill>
              <a:latin typeface="Saira"/>
              <a:ea typeface="Saira"/>
              <a:cs typeface="Saira"/>
              <a:sym typeface="Saira"/>
            </a:endParaRPr>
          </a:p>
          <a:p>
            <a:pPr indent="0" lvl="0" marL="0" rtl="0" algn="l">
              <a:lnSpc>
                <a:spcPct val="115000"/>
              </a:lnSpc>
              <a:spcBef>
                <a:spcPts val="0"/>
              </a:spcBef>
              <a:spcAft>
                <a:spcPts val="0"/>
              </a:spcAft>
              <a:buNone/>
            </a:pPr>
            <a:r>
              <a:rPr lang="en-GB" sz="1000">
                <a:solidFill>
                  <a:schemeClr val="lt1"/>
                </a:solidFill>
                <a:latin typeface="Saira"/>
                <a:ea typeface="Saira"/>
                <a:cs typeface="Saira"/>
                <a:sym typeface="Saira"/>
              </a:rPr>
              <a:t>Teste den Prompt und passe ihn bei Bedarf an, um die gewünschten Ergebnisse zu erzielen. </a:t>
            </a:r>
            <a:endParaRPr sz="900">
              <a:solidFill>
                <a:schemeClr val="lt1"/>
              </a:solidFill>
              <a:latin typeface="Saira"/>
              <a:ea typeface="Saira"/>
              <a:cs typeface="Saira"/>
              <a:sym typeface="Saira"/>
            </a:endParaRPr>
          </a:p>
        </p:txBody>
      </p:sp>
      <p:sp>
        <p:nvSpPr>
          <p:cNvPr id="789" name="Google Shape;789;p52"/>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790" name="Google Shape;790;p52"/>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88"/>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Eigenen Foto Avatar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8" name="Google Shape;1118;p88"/>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119" name="Google Shape;1119;p88"/>
          <p:cNvSpPr txBox="1"/>
          <p:nvPr>
            <p:ph idx="1" type="body"/>
          </p:nvPr>
        </p:nvSpPr>
        <p:spPr>
          <a:xfrm>
            <a:off x="733025" y="1221450"/>
            <a:ext cx="6652800" cy="326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Im Dashboard Launch AI Studio öffnen</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0"/>
              </a:spcAft>
              <a:buNone/>
            </a:pPr>
            <a:r>
              <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1120" name="Google Shape;1120;p88"/>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121" name="Google Shape;1121;p88"/>
          <p:cNvPicPr preferRelativeResize="0"/>
          <p:nvPr/>
        </p:nvPicPr>
        <p:blipFill>
          <a:blip r:embed="rId3">
            <a:alphaModFix/>
          </a:blip>
          <a:stretch>
            <a:fillRect/>
          </a:stretch>
        </p:blipFill>
        <p:spPr>
          <a:xfrm>
            <a:off x="823338" y="1547850"/>
            <a:ext cx="6562478" cy="32908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89"/>
          <p:cNvSpPr txBox="1"/>
          <p:nvPr>
            <p:ph type="ctrTitle"/>
          </p:nvPr>
        </p:nvSpPr>
        <p:spPr>
          <a:xfrm>
            <a:off x="733012" y="744750"/>
            <a:ext cx="7291800" cy="395700"/>
          </a:xfrm>
          <a:prstGeom prst="rect">
            <a:avLst/>
          </a:prstGeom>
          <a:noFill/>
        </p:spPr>
        <p:txBody>
          <a:bodyPr anchorCtr="0" anchor="t" bIns="34275" lIns="68575" spcFirstLastPara="1" rIns="68575" wrap="square" tIns="34275">
            <a:noAutofit/>
          </a:bodyPr>
          <a:lstStyle/>
          <a:p>
            <a:pPr indent="0" lvl="0" marL="0" rtl="0" algn="l">
              <a:spcBef>
                <a:spcPts val="0"/>
              </a:spcBef>
              <a:spcAft>
                <a:spcPts val="0"/>
              </a:spcAft>
              <a:buNone/>
            </a:pPr>
            <a:r>
              <a:rPr lang="en-GB"/>
              <a:t>Eigenen Foto Avatar erstellen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27" name="Google Shape;1127;p89"/>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latin typeface="Saira"/>
                <a:ea typeface="Saira"/>
                <a:cs typeface="Saira"/>
                <a:sym typeface="Saira"/>
              </a:rPr>
              <a:t>HeyGen</a:t>
            </a:r>
            <a:endParaRPr>
              <a:latin typeface="Saira"/>
              <a:ea typeface="Saira"/>
              <a:cs typeface="Saira"/>
              <a:sym typeface="Saira"/>
            </a:endParaRPr>
          </a:p>
        </p:txBody>
      </p:sp>
      <p:sp>
        <p:nvSpPr>
          <p:cNvPr id="1128" name="Google Shape;1128;p89"/>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129" name="Google Shape;1129;p89"/>
          <p:cNvPicPr preferRelativeResize="0"/>
          <p:nvPr/>
        </p:nvPicPr>
        <p:blipFill>
          <a:blip r:embed="rId3">
            <a:alphaModFix/>
          </a:blip>
          <a:stretch>
            <a:fillRect/>
          </a:stretch>
        </p:blipFill>
        <p:spPr>
          <a:xfrm>
            <a:off x="800150" y="1240800"/>
            <a:ext cx="6661427" cy="37340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90"/>
          <p:cNvSpPr txBox="1"/>
          <p:nvPr>
            <p:ph type="ctrTitle"/>
          </p:nvPr>
        </p:nvSpPr>
        <p:spPr>
          <a:xfrm>
            <a:off x="732995" y="744750"/>
            <a:ext cx="40089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Let’s keep in touch</a:t>
            </a:r>
            <a:endParaRPr/>
          </a:p>
        </p:txBody>
      </p:sp>
      <p:sp>
        <p:nvSpPr>
          <p:cNvPr id="1135" name="Google Shape;1135;p90"/>
          <p:cNvSpPr txBox="1"/>
          <p:nvPr>
            <p:ph idx="1" type="subTitle"/>
          </p:nvPr>
        </p:nvSpPr>
        <p:spPr>
          <a:xfrm>
            <a:off x="816324" y="2875256"/>
            <a:ext cx="2887500" cy="4572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GB"/>
              <a:t>Miguel Schweiger</a:t>
            </a:r>
            <a:endParaRPr/>
          </a:p>
        </p:txBody>
      </p:sp>
      <p:sp>
        <p:nvSpPr>
          <p:cNvPr id="1136" name="Google Shape;1136;p90"/>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Herzlichen Dank!</a:t>
            </a:r>
            <a:endParaRPr/>
          </a:p>
        </p:txBody>
      </p:sp>
      <p:sp>
        <p:nvSpPr>
          <p:cNvPr id="1137" name="Google Shape;1137;p90"/>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pic>
        <p:nvPicPr>
          <p:cNvPr id="1138" name="Google Shape;1138;p90"/>
          <p:cNvPicPr preferRelativeResize="0"/>
          <p:nvPr/>
        </p:nvPicPr>
        <p:blipFill>
          <a:blip r:embed="rId3">
            <a:alphaModFix/>
          </a:blip>
          <a:stretch>
            <a:fillRect/>
          </a:stretch>
        </p:blipFill>
        <p:spPr>
          <a:xfrm>
            <a:off x="5036396" y="1055000"/>
            <a:ext cx="2827525" cy="2789825"/>
          </a:xfrm>
          <a:prstGeom prst="rect">
            <a:avLst/>
          </a:prstGeom>
          <a:noFill/>
          <a:ln>
            <a:noFill/>
          </a:ln>
        </p:spPr>
      </p:pic>
      <p:sp>
        <p:nvSpPr>
          <p:cNvPr id="1139" name="Google Shape;1139;p90"/>
          <p:cNvSpPr txBox="1"/>
          <p:nvPr>
            <p:ph idx="4" type="body"/>
          </p:nvPr>
        </p:nvSpPr>
        <p:spPr>
          <a:xfrm>
            <a:off x="816313" y="3152210"/>
            <a:ext cx="4008900" cy="11529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GB">
                <a:latin typeface="Saira"/>
                <a:ea typeface="Saira"/>
                <a:cs typeface="Saira"/>
                <a:sym typeface="Saira"/>
              </a:rPr>
              <a:t>Board Member bei </a:t>
            </a:r>
            <a:r>
              <a:rPr lang="en-GB">
                <a:latin typeface="Saira"/>
                <a:ea typeface="Saira"/>
                <a:cs typeface="Saira"/>
                <a:sym typeface="Saira"/>
              </a:rPr>
              <a:t>GLA United</a:t>
            </a:r>
            <a:br>
              <a:rPr lang="en-GB">
                <a:latin typeface="Saira"/>
                <a:ea typeface="Saira"/>
                <a:cs typeface="Saira"/>
                <a:sym typeface="Saira"/>
              </a:rPr>
            </a:br>
            <a:r>
              <a:rPr lang="en-GB">
                <a:latin typeface="Saira"/>
                <a:ea typeface="Saira"/>
                <a:cs typeface="Saira"/>
                <a:sym typeface="Saira"/>
              </a:rPr>
              <a:t>Vorstandsmitglied Zuger Wirtschaftskammer</a:t>
            </a:r>
            <a:br>
              <a:rPr lang="en-GB">
                <a:latin typeface="Saira"/>
                <a:ea typeface="Saira"/>
                <a:cs typeface="Saira"/>
                <a:sym typeface="Saira"/>
              </a:rPr>
            </a:br>
            <a:endParaRPr>
              <a:latin typeface="Saira"/>
              <a:ea typeface="Saira"/>
              <a:cs typeface="Saira"/>
              <a:sym typeface="Saira"/>
            </a:endParaRPr>
          </a:p>
          <a:p>
            <a:pPr indent="0" lvl="0" marL="0" rtl="0" algn="l">
              <a:spcBef>
                <a:spcPts val="1200"/>
              </a:spcBef>
              <a:spcAft>
                <a:spcPts val="1200"/>
              </a:spcAft>
              <a:buNone/>
            </a:pPr>
            <a:r>
              <a:rPr lang="en-GB">
                <a:latin typeface="Saira"/>
                <a:ea typeface="Saira"/>
                <a:cs typeface="Saira"/>
                <a:sym typeface="Saira"/>
              </a:rPr>
              <a:t>Mail: miguel@gla-united.com</a:t>
            </a:r>
            <a:br>
              <a:rPr lang="en-GB">
                <a:latin typeface="Saira"/>
                <a:ea typeface="Saira"/>
                <a:cs typeface="Saira"/>
                <a:sym typeface="Saira"/>
              </a:rPr>
            </a:br>
            <a:r>
              <a:rPr lang="en-GB">
                <a:latin typeface="Saira"/>
                <a:ea typeface="Saira"/>
                <a:cs typeface="Saira"/>
                <a:sym typeface="Saira"/>
              </a:rPr>
              <a:t>Telefon: +41 (0)79 947 75 05</a:t>
            </a:r>
            <a:br>
              <a:rPr lang="en-GB">
                <a:latin typeface="Saira"/>
                <a:ea typeface="Saira"/>
                <a:cs typeface="Saira"/>
                <a:sym typeface="Saira"/>
              </a:rPr>
            </a:br>
            <a:r>
              <a:rPr lang="en-GB">
                <a:latin typeface="Saira"/>
                <a:ea typeface="Saira"/>
                <a:cs typeface="Saira"/>
                <a:sym typeface="Saira"/>
              </a:rPr>
              <a:t>LinkedIn: </a:t>
            </a:r>
            <a:r>
              <a:rPr lang="en-GB" u="sng">
                <a:solidFill>
                  <a:schemeClr val="lt1"/>
                </a:solidFill>
                <a:latin typeface="Saira"/>
                <a:ea typeface="Saira"/>
                <a:cs typeface="Saira"/>
                <a:sym typeface="Saira"/>
                <a:hlinkClick r:id="rId4">
                  <a:extLst>
                    <a:ext uri="{A12FA001-AC4F-418D-AE19-62706E023703}">
                      <ahyp:hlinkClr val="tx"/>
                    </a:ext>
                  </a:extLst>
                </a:hlinkClick>
              </a:rPr>
              <a:t>www.linkedin.com/miguelschweiger</a:t>
            </a:r>
            <a:endParaRPr>
              <a:solidFill>
                <a:schemeClr val="lt1"/>
              </a:solidFill>
              <a:latin typeface="Saira"/>
              <a:ea typeface="Saira"/>
              <a:cs typeface="Saira"/>
              <a:sym typeface="Saira"/>
            </a:endParaRPr>
          </a:p>
        </p:txBody>
      </p:sp>
      <p:pic>
        <p:nvPicPr>
          <p:cNvPr id="1140" name="Google Shape;1140;p90" title="frame.png">
            <a:hlinkClick r:id="rId5"/>
          </p:cNvPr>
          <p:cNvPicPr preferRelativeResize="0"/>
          <p:nvPr/>
        </p:nvPicPr>
        <p:blipFill rotWithShape="1">
          <a:blip r:embed="rId6">
            <a:alphaModFix/>
          </a:blip>
          <a:srcRect b="20552" l="0" r="0" t="0"/>
          <a:stretch/>
        </p:blipFill>
        <p:spPr>
          <a:xfrm>
            <a:off x="816325" y="1281050"/>
            <a:ext cx="1345674" cy="1359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53"/>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Beispiel Prompts</a:t>
            </a:r>
            <a:endParaRPr/>
          </a:p>
          <a:p>
            <a:pPr indent="0" lvl="0" marL="0" rtl="0" algn="l">
              <a:spcBef>
                <a:spcPts val="0"/>
              </a:spcBef>
              <a:spcAft>
                <a:spcPts val="0"/>
              </a:spcAft>
              <a:buNone/>
            </a:pPr>
            <a:r>
              <a:t/>
            </a:r>
            <a:endParaRPr/>
          </a:p>
        </p:txBody>
      </p:sp>
      <p:sp>
        <p:nvSpPr>
          <p:cNvPr id="796" name="Google Shape;796;p53"/>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797" name="Google Shape;797;p53"/>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graphicFrame>
        <p:nvGraphicFramePr>
          <p:cNvPr id="798" name="Google Shape;798;p53"/>
          <p:cNvGraphicFramePr/>
          <p:nvPr/>
        </p:nvGraphicFramePr>
        <p:xfrm>
          <a:off x="160775" y="1246575"/>
          <a:ext cx="3000000" cy="3000000"/>
        </p:xfrm>
        <a:graphic>
          <a:graphicData uri="http://schemas.openxmlformats.org/drawingml/2006/table">
            <a:tbl>
              <a:tblPr>
                <a:noFill/>
                <a:tableStyleId>{D86E5A9D-9836-41DD-A744-4266BE095A68}</a:tableStyleId>
              </a:tblPr>
              <a:tblGrid>
                <a:gridCol w="1291500"/>
                <a:gridCol w="970750"/>
                <a:gridCol w="996075"/>
                <a:gridCol w="3207675"/>
                <a:gridCol w="1527900"/>
              </a:tblGrid>
              <a:tr h="405600">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Anwendungsfall</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Schlechter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schlecht?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Guter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besser?</a:t>
                      </a:r>
                      <a:endParaRPr b="1" sz="1100">
                        <a:solidFill>
                          <a:schemeClr val="lt1"/>
                        </a:solidFill>
                        <a:latin typeface="Saira"/>
                        <a:ea typeface="Saira"/>
                        <a:cs typeface="Saira"/>
                        <a:sym typeface="Saira"/>
                      </a:endParaRPr>
                    </a:p>
                  </a:txBody>
                  <a:tcPr marT="91425" marB="91425" marR="91425" marL="91425"/>
                </a:tc>
              </a:tr>
              <a:tr h="115797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1. Stellenausschreibung verfassen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F4CCCC"/>
                          </a:solidFill>
                          <a:latin typeface="Saira"/>
                          <a:ea typeface="Saira"/>
                          <a:cs typeface="Saira"/>
                          <a:sym typeface="Saira"/>
                        </a:rPr>
                        <a:t>„Schreib eine Stellenanzeige für einen Sales Manager.“</a:t>
                      </a:r>
                      <a:endParaRPr sz="900">
                        <a:solidFill>
                          <a:srgbClr val="F4CCCC"/>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F4CCCC"/>
                          </a:solidFill>
                          <a:latin typeface="Saira"/>
                          <a:ea typeface="Saira"/>
                          <a:cs typeface="Saira"/>
                          <a:sym typeface="Saira"/>
                        </a:rPr>
                        <a:t>• Keine Zielgruppe</a:t>
                      </a:r>
                      <a:endParaRPr sz="900">
                        <a:solidFill>
                          <a:srgbClr val="F4CCCC"/>
                        </a:solidFill>
                        <a:latin typeface="Saira"/>
                        <a:ea typeface="Saira"/>
                        <a:cs typeface="Saira"/>
                        <a:sym typeface="Saira"/>
                      </a:endParaRPr>
                    </a:p>
                    <a:p>
                      <a:pPr indent="0" lvl="0" marL="0" rtl="0" algn="l">
                        <a:spcBef>
                          <a:spcPts val="0"/>
                        </a:spcBef>
                        <a:spcAft>
                          <a:spcPts val="0"/>
                        </a:spcAft>
                        <a:buNone/>
                      </a:pPr>
                      <a:r>
                        <a:rPr lang="en-GB" sz="900">
                          <a:solidFill>
                            <a:srgbClr val="F4CCCC"/>
                          </a:solidFill>
                          <a:latin typeface="Saira"/>
                          <a:ea typeface="Saira"/>
                          <a:cs typeface="Saira"/>
                          <a:sym typeface="Saira"/>
                        </a:rPr>
                        <a:t>• Keine Tonality-Vorgabe</a:t>
                      </a:r>
                      <a:endParaRPr sz="900">
                        <a:solidFill>
                          <a:srgbClr val="F4CCCC"/>
                        </a:solidFill>
                        <a:latin typeface="Saira"/>
                        <a:ea typeface="Saira"/>
                        <a:cs typeface="Saira"/>
                        <a:sym typeface="Saira"/>
                      </a:endParaRPr>
                    </a:p>
                    <a:p>
                      <a:pPr indent="0" lvl="0" marL="0" rtl="0" algn="l">
                        <a:spcBef>
                          <a:spcPts val="0"/>
                        </a:spcBef>
                        <a:spcAft>
                          <a:spcPts val="0"/>
                        </a:spcAft>
                        <a:buNone/>
                      </a:pPr>
                      <a:r>
                        <a:rPr lang="en-GB" sz="900">
                          <a:solidFill>
                            <a:srgbClr val="F4CCCC"/>
                          </a:solidFill>
                          <a:latin typeface="Saira"/>
                          <a:ea typeface="Saira"/>
                          <a:cs typeface="Saira"/>
                          <a:sym typeface="Saira"/>
                        </a:rPr>
                        <a:t>• Fehlende Details (Branche, Seniorität, Benefits)</a:t>
                      </a:r>
                      <a:endParaRPr sz="900">
                        <a:solidFill>
                          <a:srgbClr val="F4CCCC"/>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54"/>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Beispiel Prompts</a:t>
            </a:r>
            <a:endParaRPr/>
          </a:p>
          <a:p>
            <a:pPr indent="0" lvl="0" marL="0" rtl="0" algn="l">
              <a:spcBef>
                <a:spcPts val="0"/>
              </a:spcBef>
              <a:spcAft>
                <a:spcPts val="0"/>
              </a:spcAft>
              <a:buNone/>
            </a:pPr>
            <a:r>
              <a:t/>
            </a:r>
            <a:endParaRPr/>
          </a:p>
        </p:txBody>
      </p:sp>
      <p:sp>
        <p:nvSpPr>
          <p:cNvPr id="804" name="Google Shape;804;p54"/>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805" name="Google Shape;805;p54"/>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graphicFrame>
        <p:nvGraphicFramePr>
          <p:cNvPr id="806" name="Google Shape;806;p54"/>
          <p:cNvGraphicFramePr/>
          <p:nvPr/>
        </p:nvGraphicFramePr>
        <p:xfrm>
          <a:off x="160775" y="1246575"/>
          <a:ext cx="3000000" cy="3000000"/>
        </p:xfrm>
        <a:graphic>
          <a:graphicData uri="http://schemas.openxmlformats.org/drawingml/2006/table">
            <a:tbl>
              <a:tblPr>
                <a:noFill/>
                <a:tableStyleId>{D86E5A9D-9836-41DD-A744-4266BE095A68}</a:tableStyleId>
              </a:tblPr>
              <a:tblGrid>
                <a:gridCol w="1291500"/>
                <a:gridCol w="970750"/>
                <a:gridCol w="996075"/>
                <a:gridCol w="3207675"/>
                <a:gridCol w="1527900"/>
              </a:tblGrid>
              <a:tr h="405600">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Anwendungsfall</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Schlechter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schlecht?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Guter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besser?</a:t>
                      </a:r>
                      <a:endParaRPr b="1" sz="1100">
                        <a:solidFill>
                          <a:schemeClr val="lt1"/>
                        </a:solidFill>
                        <a:latin typeface="Saira"/>
                        <a:ea typeface="Saira"/>
                        <a:cs typeface="Saira"/>
                        <a:sym typeface="Saira"/>
                      </a:endParaRPr>
                    </a:p>
                  </a:txBody>
                  <a:tcPr marT="91425" marB="91425" marR="91425" marL="91425"/>
                </a:tc>
              </a:tr>
              <a:tr h="115797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1. Stellenausschreibung verfassen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„Schreib eine Stellenanzeige für einen Sales Manager.“</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Keine Zielgruppe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Keine Tonality-Vorgabe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Fehlende Details (Branche, Seniorität, Benefits)</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D9EAD3"/>
                          </a:solidFill>
                          <a:latin typeface="Saira"/>
                          <a:ea typeface="Saira"/>
                          <a:cs typeface="Saira"/>
                          <a:sym typeface="Saira"/>
                        </a:rPr>
                        <a:t>„</a:t>
                      </a:r>
                      <a:r>
                        <a:rPr i="1" lang="en-GB" sz="900">
                          <a:solidFill>
                            <a:srgbClr val="D9EAD3"/>
                          </a:solidFill>
                          <a:latin typeface="Saira"/>
                          <a:ea typeface="Saira"/>
                          <a:cs typeface="Saira"/>
                          <a:sym typeface="Saira"/>
                        </a:rPr>
                        <a:t>Rolle:</a:t>
                      </a:r>
                      <a:r>
                        <a:rPr lang="en-GB" sz="900">
                          <a:solidFill>
                            <a:srgbClr val="D9EAD3"/>
                          </a:solidFill>
                          <a:latin typeface="Saira"/>
                          <a:ea typeface="Saira"/>
                          <a:cs typeface="Saira"/>
                          <a:sym typeface="Saira"/>
                        </a:rPr>
                        <a:t> Du bist HR-Texter in einem B2B-Tech-Unternehmen (SaaS).</a:t>
                      </a:r>
                      <a:r>
                        <a:rPr i="1" lang="en-GB" sz="900">
                          <a:solidFill>
                            <a:srgbClr val="D9EAD3"/>
                          </a:solidFill>
                          <a:latin typeface="Saira"/>
                          <a:ea typeface="Saira"/>
                          <a:cs typeface="Saira"/>
                          <a:sym typeface="Saira"/>
                        </a:rPr>
                        <a:t>Aufgabe:</a:t>
                      </a:r>
                      <a:r>
                        <a:rPr lang="en-GB" sz="900">
                          <a:solidFill>
                            <a:srgbClr val="D9EAD3"/>
                          </a:solidFill>
                          <a:latin typeface="Saira"/>
                          <a:ea typeface="Saira"/>
                          <a:cs typeface="Saira"/>
                          <a:sym typeface="Saira"/>
                        </a:rPr>
                        <a:t> Erstelle eine Stellenanzeige für </a:t>
                      </a:r>
                      <a:r>
                        <a:rPr b="1" lang="en-GB" sz="900">
                          <a:solidFill>
                            <a:srgbClr val="D9EAD3"/>
                          </a:solidFill>
                          <a:latin typeface="Saira"/>
                          <a:ea typeface="Saira"/>
                          <a:cs typeface="Saira"/>
                          <a:sym typeface="Saira"/>
                        </a:rPr>
                        <a:t>Senior Account Executive (DACH)</a:t>
                      </a:r>
                      <a:r>
                        <a:rPr lang="en-GB" sz="900">
                          <a:solidFill>
                            <a:srgbClr val="D9EAD3"/>
                          </a:solidFill>
                          <a:latin typeface="Saira"/>
                          <a:ea typeface="Saira"/>
                          <a:cs typeface="Saira"/>
                          <a:sym typeface="Saira"/>
                        </a:rPr>
                        <a:t>.</a:t>
                      </a:r>
                      <a:r>
                        <a:rPr i="1" lang="en-GB" sz="900">
                          <a:solidFill>
                            <a:srgbClr val="D9EAD3"/>
                          </a:solidFill>
                          <a:latin typeface="Saira"/>
                          <a:ea typeface="Saira"/>
                          <a:cs typeface="Saira"/>
                          <a:sym typeface="Saira"/>
                        </a:rPr>
                        <a:t>Must-haves:</a:t>
                      </a:r>
                      <a:r>
                        <a:rPr lang="en-GB" sz="900">
                          <a:solidFill>
                            <a:srgbClr val="D9EAD3"/>
                          </a:solidFill>
                          <a:latin typeface="Saira"/>
                          <a:ea typeface="Saira"/>
                          <a:cs typeface="Saira"/>
                          <a:sym typeface="Saira"/>
                        </a:rPr>
                        <a:t> Mind. 5 Jahre SaaS-Vertrieb, Hunter-Mentalität, Deutsch &amp; Englisch flie</a:t>
                      </a:r>
                      <a:r>
                        <a:rPr lang="en-GB" sz="900">
                          <a:solidFill>
                            <a:srgbClr val="D9EAD3"/>
                          </a:solidFill>
                          <a:latin typeface="Saira"/>
                          <a:ea typeface="Saira"/>
                          <a:cs typeface="Saira"/>
                          <a:sym typeface="Saira"/>
                        </a:rPr>
                        <a:t>ss</a:t>
                      </a:r>
                      <a:r>
                        <a:rPr lang="en-GB" sz="900">
                          <a:solidFill>
                            <a:srgbClr val="D9EAD3"/>
                          </a:solidFill>
                          <a:latin typeface="Saira"/>
                          <a:ea typeface="Saira"/>
                          <a:cs typeface="Saira"/>
                          <a:sym typeface="Saira"/>
                        </a:rPr>
                        <a:t>end.</a:t>
                      </a:r>
                      <a:r>
                        <a:rPr i="1" lang="en-GB" sz="900">
                          <a:solidFill>
                            <a:srgbClr val="D9EAD3"/>
                          </a:solidFill>
                          <a:latin typeface="Saira"/>
                          <a:ea typeface="Saira"/>
                          <a:cs typeface="Saira"/>
                          <a:sym typeface="Saira"/>
                        </a:rPr>
                        <a:t>Nice-to-haves:</a:t>
                      </a:r>
                      <a:r>
                        <a:rPr lang="en-GB" sz="900">
                          <a:solidFill>
                            <a:srgbClr val="D9EAD3"/>
                          </a:solidFill>
                          <a:latin typeface="Saira"/>
                          <a:ea typeface="Saira"/>
                          <a:cs typeface="Saira"/>
                          <a:sym typeface="Saira"/>
                        </a:rPr>
                        <a:t> Erfahrungen im Finanzsektor.</a:t>
                      </a:r>
                      <a:r>
                        <a:rPr i="1" lang="en-GB" sz="900">
                          <a:solidFill>
                            <a:srgbClr val="D9EAD3"/>
                          </a:solidFill>
                          <a:latin typeface="Saira"/>
                          <a:ea typeface="Saira"/>
                          <a:cs typeface="Saira"/>
                          <a:sym typeface="Saira"/>
                        </a:rPr>
                        <a:t>Benefits:</a:t>
                      </a:r>
                      <a:r>
                        <a:rPr lang="en-GB" sz="900">
                          <a:solidFill>
                            <a:srgbClr val="D9EAD3"/>
                          </a:solidFill>
                          <a:latin typeface="Saira"/>
                          <a:ea typeface="Saira"/>
                          <a:cs typeface="Saira"/>
                          <a:sym typeface="Saira"/>
                        </a:rPr>
                        <a:t> Hybrid, Aktienoptionen.</a:t>
                      </a:r>
                      <a:r>
                        <a:rPr i="1" lang="en-GB" sz="900">
                          <a:solidFill>
                            <a:srgbClr val="D9EAD3"/>
                          </a:solidFill>
                          <a:latin typeface="Saira"/>
                          <a:ea typeface="Saira"/>
                          <a:cs typeface="Saira"/>
                          <a:sym typeface="Saira"/>
                        </a:rPr>
                        <a:t>Tonality:</a:t>
                      </a:r>
                      <a:r>
                        <a:rPr lang="en-GB" sz="900">
                          <a:solidFill>
                            <a:srgbClr val="D9EAD3"/>
                          </a:solidFill>
                          <a:latin typeface="Saira"/>
                          <a:ea typeface="Saira"/>
                          <a:cs typeface="Saira"/>
                          <a:sym typeface="Saira"/>
                        </a:rPr>
                        <a:t> Professionell, inspirierend.</a:t>
                      </a:r>
                      <a:r>
                        <a:rPr i="1" lang="en-GB" sz="900">
                          <a:solidFill>
                            <a:srgbClr val="D9EAD3"/>
                          </a:solidFill>
                          <a:latin typeface="Saira"/>
                          <a:ea typeface="Saira"/>
                          <a:cs typeface="Saira"/>
                          <a:sym typeface="Saira"/>
                        </a:rPr>
                        <a:t>Struktur:</a:t>
                      </a:r>
                      <a:r>
                        <a:rPr lang="en-GB" sz="900">
                          <a:solidFill>
                            <a:srgbClr val="D9EAD3"/>
                          </a:solidFill>
                          <a:latin typeface="Saira"/>
                          <a:ea typeface="Saira"/>
                          <a:cs typeface="Saira"/>
                          <a:sym typeface="Saira"/>
                        </a:rPr>
                        <a:t> Titel, Intro (2 Sätze), Verantwortlichkeiten (Bullet-Points), Anforderungen, Benefits, Call-to-Action.“</a:t>
                      </a:r>
                      <a:endParaRPr sz="900">
                        <a:solidFill>
                          <a:srgbClr val="D9EAD3"/>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D9EAD3"/>
                          </a:solidFill>
                          <a:latin typeface="Saira"/>
                          <a:ea typeface="Saira"/>
                          <a:cs typeface="Saira"/>
                          <a:sym typeface="Saira"/>
                        </a:rPr>
                        <a:t>• Klare Rolle &amp; Ziel</a:t>
                      </a:r>
                      <a:endParaRPr sz="900">
                        <a:solidFill>
                          <a:srgbClr val="D9EAD3"/>
                        </a:solidFill>
                        <a:latin typeface="Saira"/>
                        <a:ea typeface="Saira"/>
                        <a:cs typeface="Saira"/>
                        <a:sym typeface="Saira"/>
                      </a:endParaRPr>
                    </a:p>
                    <a:p>
                      <a:pPr indent="0" lvl="0" marL="0" rtl="0" algn="l">
                        <a:spcBef>
                          <a:spcPts val="0"/>
                        </a:spcBef>
                        <a:spcAft>
                          <a:spcPts val="0"/>
                        </a:spcAft>
                        <a:buNone/>
                      </a:pPr>
                      <a:r>
                        <a:rPr lang="en-GB" sz="900">
                          <a:solidFill>
                            <a:srgbClr val="D9EAD3"/>
                          </a:solidFill>
                          <a:latin typeface="Saira"/>
                          <a:ea typeface="Saira"/>
                          <a:cs typeface="Saira"/>
                          <a:sym typeface="Saira"/>
                        </a:rPr>
                        <a:t>• Detaillierter Kontext</a:t>
                      </a:r>
                      <a:endParaRPr sz="900">
                        <a:solidFill>
                          <a:srgbClr val="D9EAD3"/>
                        </a:solidFill>
                        <a:latin typeface="Saira"/>
                        <a:ea typeface="Saira"/>
                        <a:cs typeface="Saira"/>
                        <a:sym typeface="Saira"/>
                      </a:endParaRPr>
                    </a:p>
                    <a:p>
                      <a:pPr indent="0" lvl="0" marL="0" rtl="0" algn="l">
                        <a:spcBef>
                          <a:spcPts val="0"/>
                        </a:spcBef>
                        <a:spcAft>
                          <a:spcPts val="0"/>
                        </a:spcAft>
                        <a:buNone/>
                      </a:pPr>
                      <a:r>
                        <a:rPr lang="en-GB" sz="900">
                          <a:solidFill>
                            <a:srgbClr val="D9EAD3"/>
                          </a:solidFill>
                          <a:latin typeface="Saira"/>
                          <a:ea typeface="Saira"/>
                          <a:cs typeface="Saira"/>
                          <a:sym typeface="Saira"/>
                        </a:rPr>
                        <a:t>• Strukturvorgabe</a:t>
                      </a:r>
                      <a:endParaRPr sz="900">
                        <a:solidFill>
                          <a:srgbClr val="D9EAD3"/>
                        </a:solidFill>
                        <a:latin typeface="Saira"/>
                        <a:ea typeface="Saira"/>
                        <a:cs typeface="Saira"/>
                        <a:sym typeface="Saira"/>
                      </a:endParaRPr>
                    </a:p>
                    <a:p>
                      <a:pPr indent="0" lvl="0" marL="0" rtl="0" algn="l">
                        <a:spcBef>
                          <a:spcPts val="0"/>
                        </a:spcBef>
                        <a:spcAft>
                          <a:spcPts val="0"/>
                        </a:spcAft>
                        <a:buNone/>
                      </a:pPr>
                      <a:r>
                        <a:rPr lang="en-GB" sz="900">
                          <a:solidFill>
                            <a:srgbClr val="D9EAD3"/>
                          </a:solidFill>
                          <a:latin typeface="Saira"/>
                          <a:ea typeface="Saira"/>
                          <a:cs typeface="Saira"/>
                          <a:sym typeface="Saira"/>
                        </a:rPr>
                        <a:t>• Vermeidet schwammige Ausgabe</a:t>
                      </a:r>
                      <a:endParaRPr sz="900">
                        <a:solidFill>
                          <a:srgbClr val="D9EAD3"/>
                        </a:solidFill>
                        <a:latin typeface="Saira"/>
                        <a:ea typeface="Saira"/>
                        <a:cs typeface="Saira"/>
                        <a:sym typeface="Saira"/>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5"/>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Beispiel Prompts</a:t>
            </a:r>
            <a:endParaRPr/>
          </a:p>
          <a:p>
            <a:pPr indent="0" lvl="0" marL="0" rtl="0" algn="l">
              <a:spcBef>
                <a:spcPts val="0"/>
              </a:spcBef>
              <a:spcAft>
                <a:spcPts val="0"/>
              </a:spcAft>
              <a:buNone/>
            </a:pPr>
            <a:r>
              <a:t/>
            </a:r>
            <a:endParaRPr/>
          </a:p>
        </p:txBody>
      </p:sp>
      <p:sp>
        <p:nvSpPr>
          <p:cNvPr id="812" name="Google Shape;812;p55"/>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813" name="Google Shape;813;p55"/>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graphicFrame>
        <p:nvGraphicFramePr>
          <p:cNvPr id="814" name="Google Shape;814;p55"/>
          <p:cNvGraphicFramePr/>
          <p:nvPr/>
        </p:nvGraphicFramePr>
        <p:xfrm>
          <a:off x="160775" y="1246575"/>
          <a:ext cx="3000000" cy="3000000"/>
        </p:xfrm>
        <a:graphic>
          <a:graphicData uri="http://schemas.openxmlformats.org/drawingml/2006/table">
            <a:tbl>
              <a:tblPr>
                <a:noFill/>
                <a:tableStyleId>{D86E5A9D-9836-41DD-A744-4266BE095A68}</a:tableStyleId>
              </a:tblPr>
              <a:tblGrid>
                <a:gridCol w="1291500"/>
                <a:gridCol w="970750"/>
                <a:gridCol w="996075"/>
                <a:gridCol w="3207675"/>
                <a:gridCol w="1527900"/>
              </a:tblGrid>
              <a:tr h="405600">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Anwendungsfall</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Schlechter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schlecht?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Guter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besser?</a:t>
                      </a:r>
                      <a:endParaRPr b="1" sz="1100">
                        <a:solidFill>
                          <a:schemeClr val="lt1"/>
                        </a:solidFill>
                        <a:latin typeface="Saira"/>
                        <a:ea typeface="Saira"/>
                        <a:cs typeface="Saira"/>
                        <a:sym typeface="Saira"/>
                      </a:endParaRPr>
                    </a:p>
                  </a:txBody>
                  <a:tcPr marT="91425" marB="91425" marR="91425" marL="91425"/>
                </a:tc>
              </a:tr>
              <a:tr h="115797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1. Stellenausschreibung verfassen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„Schreib eine Stellenanzeige für einen Sales Manager.“</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Keine Zielgruppe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Keine Tonality-Vorgabe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Fehlende Details (Branche, Seniorität, Benefits)</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a:t>
                      </a:r>
                      <a:r>
                        <a:rPr i="1" lang="en-GB" sz="900">
                          <a:solidFill>
                            <a:schemeClr val="lt1"/>
                          </a:solidFill>
                          <a:latin typeface="Saira"/>
                          <a:ea typeface="Saira"/>
                          <a:cs typeface="Saira"/>
                          <a:sym typeface="Saira"/>
                        </a:rPr>
                        <a:t>Rolle:</a:t>
                      </a:r>
                      <a:r>
                        <a:rPr lang="en-GB" sz="900">
                          <a:solidFill>
                            <a:schemeClr val="lt1"/>
                          </a:solidFill>
                          <a:latin typeface="Saira"/>
                          <a:ea typeface="Saira"/>
                          <a:cs typeface="Saira"/>
                          <a:sym typeface="Saira"/>
                        </a:rPr>
                        <a:t> Du bist HR-Texter in einem B2B-Tech-Unternehmen (SaaS).</a:t>
                      </a:r>
                      <a:r>
                        <a:rPr i="1" lang="en-GB" sz="900">
                          <a:solidFill>
                            <a:schemeClr val="lt1"/>
                          </a:solidFill>
                          <a:latin typeface="Saira"/>
                          <a:ea typeface="Saira"/>
                          <a:cs typeface="Saira"/>
                          <a:sym typeface="Saira"/>
                        </a:rPr>
                        <a:t>Aufgabe:</a:t>
                      </a:r>
                      <a:r>
                        <a:rPr lang="en-GB" sz="900">
                          <a:solidFill>
                            <a:schemeClr val="lt1"/>
                          </a:solidFill>
                          <a:latin typeface="Saira"/>
                          <a:ea typeface="Saira"/>
                          <a:cs typeface="Saira"/>
                          <a:sym typeface="Saira"/>
                        </a:rPr>
                        <a:t> Erstelle eine Stellenanzeige für </a:t>
                      </a:r>
                      <a:r>
                        <a:rPr b="1" lang="en-GB" sz="900">
                          <a:solidFill>
                            <a:schemeClr val="lt1"/>
                          </a:solidFill>
                          <a:latin typeface="Saira"/>
                          <a:ea typeface="Saira"/>
                          <a:cs typeface="Saira"/>
                          <a:sym typeface="Saira"/>
                        </a:rPr>
                        <a:t>Senior Account Executive (DACH)</a:t>
                      </a:r>
                      <a:r>
                        <a:rPr lang="en-GB" sz="900">
                          <a:solidFill>
                            <a:schemeClr val="lt1"/>
                          </a:solidFill>
                          <a:latin typeface="Saira"/>
                          <a:ea typeface="Saira"/>
                          <a:cs typeface="Saira"/>
                          <a:sym typeface="Saira"/>
                        </a:rPr>
                        <a:t>.</a:t>
                      </a:r>
                      <a:r>
                        <a:rPr i="1" lang="en-GB" sz="900">
                          <a:solidFill>
                            <a:schemeClr val="lt1"/>
                          </a:solidFill>
                          <a:latin typeface="Saira"/>
                          <a:ea typeface="Saira"/>
                          <a:cs typeface="Saira"/>
                          <a:sym typeface="Saira"/>
                        </a:rPr>
                        <a:t>Must-haves:</a:t>
                      </a:r>
                      <a:r>
                        <a:rPr lang="en-GB" sz="900">
                          <a:solidFill>
                            <a:schemeClr val="lt1"/>
                          </a:solidFill>
                          <a:latin typeface="Saira"/>
                          <a:ea typeface="Saira"/>
                          <a:cs typeface="Saira"/>
                          <a:sym typeface="Saira"/>
                        </a:rPr>
                        <a:t> Mind. 5 Jahre SaaS-Vertrieb, Hunter-Mentalität, Deutsch &amp; Englisch flie</a:t>
                      </a:r>
                      <a:r>
                        <a:rPr lang="en-GB" sz="900">
                          <a:solidFill>
                            <a:schemeClr val="lt1"/>
                          </a:solidFill>
                          <a:latin typeface="Saira"/>
                          <a:ea typeface="Saira"/>
                          <a:cs typeface="Saira"/>
                          <a:sym typeface="Saira"/>
                        </a:rPr>
                        <a:t>ss</a:t>
                      </a:r>
                      <a:r>
                        <a:rPr lang="en-GB" sz="900">
                          <a:solidFill>
                            <a:schemeClr val="lt1"/>
                          </a:solidFill>
                          <a:latin typeface="Saira"/>
                          <a:ea typeface="Saira"/>
                          <a:cs typeface="Saira"/>
                          <a:sym typeface="Saira"/>
                        </a:rPr>
                        <a:t>end.</a:t>
                      </a:r>
                      <a:r>
                        <a:rPr i="1" lang="en-GB" sz="900">
                          <a:solidFill>
                            <a:schemeClr val="lt1"/>
                          </a:solidFill>
                          <a:latin typeface="Saira"/>
                          <a:ea typeface="Saira"/>
                          <a:cs typeface="Saira"/>
                          <a:sym typeface="Saira"/>
                        </a:rPr>
                        <a:t>Nice-to-haves:</a:t>
                      </a:r>
                      <a:r>
                        <a:rPr lang="en-GB" sz="900">
                          <a:solidFill>
                            <a:schemeClr val="lt1"/>
                          </a:solidFill>
                          <a:latin typeface="Saira"/>
                          <a:ea typeface="Saira"/>
                          <a:cs typeface="Saira"/>
                          <a:sym typeface="Saira"/>
                        </a:rPr>
                        <a:t> Erfahrungen im Finanzsektor.</a:t>
                      </a:r>
                      <a:r>
                        <a:rPr i="1" lang="en-GB" sz="900">
                          <a:solidFill>
                            <a:schemeClr val="lt1"/>
                          </a:solidFill>
                          <a:latin typeface="Saira"/>
                          <a:ea typeface="Saira"/>
                          <a:cs typeface="Saira"/>
                          <a:sym typeface="Saira"/>
                        </a:rPr>
                        <a:t>Benefits:</a:t>
                      </a:r>
                      <a:r>
                        <a:rPr lang="en-GB" sz="900">
                          <a:solidFill>
                            <a:schemeClr val="lt1"/>
                          </a:solidFill>
                          <a:latin typeface="Saira"/>
                          <a:ea typeface="Saira"/>
                          <a:cs typeface="Saira"/>
                          <a:sym typeface="Saira"/>
                        </a:rPr>
                        <a:t> Hybrid, Aktienoptionen.</a:t>
                      </a:r>
                      <a:r>
                        <a:rPr i="1" lang="en-GB" sz="900">
                          <a:solidFill>
                            <a:schemeClr val="lt1"/>
                          </a:solidFill>
                          <a:latin typeface="Saira"/>
                          <a:ea typeface="Saira"/>
                          <a:cs typeface="Saira"/>
                          <a:sym typeface="Saira"/>
                        </a:rPr>
                        <a:t>Tonality:</a:t>
                      </a:r>
                      <a:r>
                        <a:rPr lang="en-GB" sz="900">
                          <a:solidFill>
                            <a:schemeClr val="lt1"/>
                          </a:solidFill>
                          <a:latin typeface="Saira"/>
                          <a:ea typeface="Saira"/>
                          <a:cs typeface="Saira"/>
                          <a:sym typeface="Saira"/>
                        </a:rPr>
                        <a:t> Professionell, inspirierend.</a:t>
                      </a:r>
                      <a:r>
                        <a:rPr i="1" lang="en-GB" sz="900">
                          <a:solidFill>
                            <a:schemeClr val="lt1"/>
                          </a:solidFill>
                          <a:latin typeface="Saira"/>
                          <a:ea typeface="Saira"/>
                          <a:cs typeface="Saira"/>
                          <a:sym typeface="Saira"/>
                        </a:rPr>
                        <a:t>Struktur:</a:t>
                      </a:r>
                      <a:r>
                        <a:rPr lang="en-GB" sz="900">
                          <a:solidFill>
                            <a:schemeClr val="lt1"/>
                          </a:solidFill>
                          <a:latin typeface="Saira"/>
                          <a:ea typeface="Saira"/>
                          <a:cs typeface="Saira"/>
                          <a:sym typeface="Saira"/>
                        </a:rPr>
                        <a:t> Titel, Intro (2 Sätze), Verantwortlichkeiten (Bullet-Points), Anforderungen, Benefits, Call-to-Action.“</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Klare Rolle &amp; Ziel</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Detaillierter Kontext</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Strukturvorgabe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Vermeidet schwammige Ausgabe</a:t>
                      </a:r>
                      <a:endParaRPr sz="900">
                        <a:solidFill>
                          <a:schemeClr val="lt1"/>
                        </a:solidFill>
                        <a:latin typeface="Saira"/>
                        <a:ea typeface="Saira"/>
                        <a:cs typeface="Saira"/>
                        <a:sym typeface="Saira"/>
                      </a:endParaRPr>
                    </a:p>
                  </a:txBody>
                  <a:tcPr marT="91425" marB="91425" marR="91425" marL="91425"/>
                </a:tc>
              </a:tr>
              <a:tr h="65092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2. Mitarbeiter­umfrage auswerten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F4CCCC"/>
                          </a:solidFill>
                          <a:latin typeface="Saira"/>
                          <a:ea typeface="Saira"/>
                          <a:cs typeface="Saira"/>
                          <a:sym typeface="Saira"/>
                        </a:rPr>
                        <a:t>„Analysiere die Survey-Ergebnisse.“</a:t>
                      </a:r>
                      <a:endParaRPr sz="900">
                        <a:solidFill>
                          <a:srgbClr val="F4CCCC"/>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F4CCCC"/>
                          </a:solidFill>
                          <a:latin typeface="Saira"/>
                          <a:ea typeface="Saira"/>
                          <a:cs typeface="Saira"/>
                          <a:sym typeface="Saira"/>
                        </a:rPr>
                        <a:t>• Unklar, welche Metriken</a:t>
                      </a:r>
                      <a:endParaRPr sz="900">
                        <a:solidFill>
                          <a:srgbClr val="F4CCCC"/>
                        </a:solidFill>
                        <a:latin typeface="Saira"/>
                        <a:ea typeface="Saira"/>
                        <a:cs typeface="Saira"/>
                        <a:sym typeface="Saira"/>
                      </a:endParaRPr>
                    </a:p>
                    <a:p>
                      <a:pPr indent="0" lvl="0" marL="0" rtl="0" algn="l">
                        <a:spcBef>
                          <a:spcPts val="0"/>
                        </a:spcBef>
                        <a:spcAft>
                          <a:spcPts val="0"/>
                        </a:spcAft>
                        <a:buNone/>
                      </a:pPr>
                      <a:r>
                        <a:rPr lang="en-GB" sz="900">
                          <a:solidFill>
                            <a:srgbClr val="F4CCCC"/>
                          </a:solidFill>
                          <a:latin typeface="Saira"/>
                          <a:ea typeface="Saira"/>
                          <a:cs typeface="Saira"/>
                          <a:sym typeface="Saira"/>
                        </a:rPr>
                        <a:t>• Kein Format</a:t>
                      </a:r>
                      <a:endParaRPr sz="900">
                        <a:solidFill>
                          <a:srgbClr val="F4CCCC"/>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6"/>
          <p:cNvSpPr txBox="1"/>
          <p:nvPr>
            <p:ph type="ctrTitle"/>
          </p:nvPr>
        </p:nvSpPr>
        <p:spPr>
          <a:xfrm>
            <a:off x="733012" y="744750"/>
            <a:ext cx="7291800" cy="395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Beispiel Prompts</a:t>
            </a:r>
            <a:endParaRPr/>
          </a:p>
          <a:p>
            <a:pPr indent="0" lvl="0" marL="0" rtl="0" algn="l">
              <a:spcBef>
                <a:spcPts val="0"/>
              </a:spcBef>
              <a:spcAft>
                <a:spcPts val="0"/>
              </a:spcAft>
              <a:buNone/>
            </a:pPr>
            <a:r>
              <a:t/>
            </a:r>
            <a:endParaRPr/>
          </a:p>
        </p:txBody>
      </p:sp>
      <p:sp>
        <p:nvSpPr>
          <p:cNvPr id="820" name="Google Shape;820;p56"/>
          <p:cNvSpPr txBox="1"/>
          <p:nvPr>
            <p:ph idx="3" type="subTitle"/>
          </p:nvPr>
        </p:nvSpPr>
        <p:spPr>
          <a:xfrm>
            <a:off x="733013" y="454594"/>
            <a:ext cx="3725400" cy="3693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GB">
                <a:latin typeface="Saira"/>
                <a:ea typeface="Saira"/>
                <a:cs typeface="Saira"/>
                <a:sym typeface="Saira"/>
              </a:rPr>
              <a:t>KI-Anwendungsbeispiele</a:t>
            </a:r>
            <a:endParaRPr>
              <a:latin typeface="Saira"/>
              <a:ea typeface="Saira"/>
              <a:cs typeface="Saira"/>
              <a:sym typeface="Saira"/>
            </a:endParaRPr>
          </a:p>
        </p:txBody>
      </p:sp>
      <p:sp>
        <p:nvSpPr>
          <p:cNvPr id="821" name="Google Shape;821;p56"/>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graphicFrame>
        <p:nvGraphicFramePr>
          <p:cNvPr id="822" name="Google Shape;822;p56"/>
          <p:cNvGraphicFramePr/>
          <p:nvPr/>
        </p:nvGraphicFramePr>
        <p:xfrm>
          <a:off x="160775" y="1246575"/>
          <a:ext cx="3000000" cy="3000000"/>
        </p:xfrm>
        <a:graphic>
          <a:graphicData uri="http://schemas.openxmlformats.org/drawingml/2006/table">
            <a:tbl>
              <a:tblPr>
                <a:noFill/>
                <a:tableStyleId>{D86E5A9D-9836-41DD-A744-4266BE095A68}</a:tableStyleId>
              </a:tblPr>
              <a:tblGrid>
                <a:gridCol w="1291500"/>
                <a:gridCol w="970750"/>
                <a:gridCol w="996075"/>
                <a:gridCol w="3207675"/>
                <a:gridCol w="1527900"/>
              </a:tblGrid>
              <a:tr h="405600">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Anwendungsfall</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Schlechter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schlecht?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Guter Prompt</a:t>
                      </a:r>
                      <a:endParaRPr b="1" sz="1100">
                        <a:solidFill>
                          <a:schemeClr val="lt1"/>
                        </a:solidFill>
                        <a:latin typeface="Saira"/>
                        <a:ea typeface="Saira"/>
                        <a:cs typeface="Saira"/>
                        <a:sym typeface="Saira"/>
                      </a:endParaRPr>
                    </a:p>
                  </a:txBody>
                  <a:tcPr marT="91425" marB="91425" marR="91425" marL="91425"/>
                </a:tc>
                <a:tc>
                  <a:txBody>
                    <a:bodyPr/>
                    <a:lstStyle/>
                    <a:p>
                      <a:pPr indent="0" lvl="0" marL="0" rtl="0" algn="ctr">
                        <a:lnSpc>
                          <a:spcPct val="115000"/>
                        </a:lnSpc>
                        <a:spcBef>
                          <a:spcPts val="0"/>
                        </a:spcBef>
                        <a:spcAft>
                          <a:spcPts val="0"/>
                        </a:spcAft>
                        <a:buNone/>
                      </a:pPr>
                      <a:r>
                        <a:rPr b="1" lang="en-GB" sz="1100">
                          <a:solidFill>
                            <a:schemeClr val="lt1"/>
                          </a:solidFill>
                          <a:latin typeface="Saira"/>
                          <a:ea typeface="Saira"/>
                          <a:cs typeface="Saira"/>
                          <a:sym typeface="Saira"/>
                        </a:rPr>
                        <a:t>Warum besser?</a:t>
                      </a:r>
                      <a:endParaRPr b="1" sz="1100">
                        <a:solidFill>
                          <a:schemeClr val="lt1"/>
                        </a:solidFill>
                        <a:latin typeface="Saira"/>
                        <a:ea typeface="Saira"/>
                        <a:cs typeface="Saira"/>
                        <a:sym typeface="Saira"/>
                      </a:endParaRPr>
                    </a:p>
                  </a:txBody>
                  <a:tcPr marT="91425" marB="91425" marR="91425" marL="91425"/>
                </a:tc>
              </a:tr>
              <a:tr h="115797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1. Stellenausschreibung verfassen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„Schreib eine Stellenanzeige für einen Sales Manager.“</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Keine Zielgruppe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Keine Tonality-Vorgabe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Fehlende Details (Branche, Seniorität, Benefits)</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a:t>
                      </a:r>
                      <a:r>
                        <a:rPr i="1" lang="en-GB" sz="900">
                          <a:solidFill>
                            <a:schemeClr val="lt1"/>
                          </a:solidFill>
                          <a:latin typeface="Saira"/>
                          <a:ea typeface="Saira"/>
                          <a:cs typeface="Saira"/>
                          <a:sym typeface="Saira"/>
                        </a:rPr>
                        <a:t>Rolle:</a:t>
                      </a:r>
                      <a:r>
                        <a:rPr lang="en-GB" sz="900">
                          <a:solidFill>
                            <a:schemeClr val="lt1"/>
                          </a:solidFill>
                          <a:latin typeface="Saira"/>
                          <a:ea typeface="Saira"/>
                          <a:cs typeface="Saira"/>
                          <a:sym typeface="Saira"/>
                        </a:rPr>
                        <a:t> Du bist HR-Texter in einem B2B-Tech-Unternehmen (SaaS).</a:t>
                      </a:r>
                      <a:r>
                        <a:rPr i="1" lang="en-GB" sz="900">
                          <a:solidFill>
                            <a:schemeClr val="lt1"/>
                          </a:solidFill>
                          <a:latin typeface="Saira"/>
                          <a:ea typeface="Saira"/>
                          <a:cs typeface="Saira"/>
                          <a:sym typeface="Saira"/>
                        </a:rPr>
                        <a:t>Aufgabe:</a:t>
                      </a:r>
                      <a:r>
                        <a:rPr lang="en-GB" sz="900">
                          <a:solidFill>
                            <a:schemeClr val="lt1"/>
                          </a:solidFill>
                          <a:latin typeface="Saira"/>
                          <a:ea typeface="Saira"/>
                          <a:cs typeface="Saira"/>
                          <a:sym typeface="Saira"/>
                        </a:rPr>
                        <a:t> Erstelle eine Stellenanzeige für </a:t>
                      </a:r>
                      <a:r>
                        <a:rPr b="1" lang="en-GB" sz="900">
                          <a:solidFill>
                            <a:schemeClr val="lt1"/>
                          </a:solidFill>
                          <a:latin typeface="Saira"/>
                          <a:ea typeface="Saira"/>
                          <a:cs typeface="Saira"/>
                          <a:sym typeface="Saira"/>
                        </a:rPr>
                        <a:t>Senior Account Executive (DACH)</a:t>
                      </a:r>
                      <a:r>
                        <a:rPr lang="en-GB" sz="900">
                          <a:solidFill>
                            <a:schemeClr val="lt1"/>
                          </a:solidFill>
                          <a:latin typeface="Saira"/>
                          <a:ea typeface="Saira"/>
                          <a:cs typeface="Saira"/>
                          <a:sym typeface="Saira"/>
                        </a:rPr>
                        <a:t>.</a:t>
                      </a:r>
                      <a:r>
                        <a:rPr i="1" lang="en-GB" sz="900">
                          <a:solidFill>
                            <a:schemeClr val="lt1"/>
                          </a:solidFill>
                          <a:latin typeface="Saira"/>
                          <a:ea typeface="Saira"/>
                          <a:cs typeface="Saira"/>
                          <a:sym typeface="Saira"/>
                        </a:rPr>
                        <a:t>Must-haves:</a:t>
                      </a:r>
                      <a:r>
                        <a:rPr lang="en-GB" sz="900">
                          <a:solidFill>
                            <a:schemeClr val="lt1"/>
                          </a:solidFill>
                          <a:latin typeface="Saira"/>
                          <a:ea typeface="Saira"/>
                          <a:cs typeface="Saira"/>
                          <a:sym typeface="Saira"/>
                        </a:rPr>
                        <a:t> Mind. 5 Jahre SaaS-Vertrieb, Hunter-Mentalität, Deutsch &amp; Englisch flie</a:t>
                      </a:r>
                      <a:r>
                        <a:rPr lang="en-GB" sz="900">
                          <a:solidFill>
                            <a:schemeClr val="lt1"/>
                          </a:solidFill>
                          <a:latin typeface="Saira"/>
                          <a:ea typeface="Saira"/>
                          <a:cs typeface="Saira"/>
                          <a:sym typeface="Saira"/>
                        </a:rPr>
                        <a:t>ss</a:t>
                      </a:r>
                      <a:r>
                        <a:rPr lang="en-GB" sz="900">
                          <a:solidFill>
                            <a:schemeClr val="lt1"/>
                          </a:solidFill>
                          <a:latin typeface="Saira"/>
                          <a:ea typeface="Saira"/>
                          <a:cs typeface="Saira"/>
                          <a:sym typeface="Saira"/>
                        </a:rPr>
                        <a:t>end.</a:t>
                      </a:r>
                      <a:r>
                        <a:rPr i="1" lang="en-GB" sz="900">
                          <a:solidFill>
                            <a:schemeClr val="lt1"/>
                          </a:solidFill>
                          <a:latin typeface="Saira"/>
                          <a:ea typeface="Saira"/>
                          <a:cs typeface="Saira"/>
                          <a:sym typeface="Saira"/>
                        </a:rPr>
                        <a:t>Nice-to-haves:</a:t>
                      </a:r>
                      <a:r>
                        <a:rPr lang="en-GB" sz="900">
                          <a:solidFill>
                            <a:schemeClr val="lt1"/>
                          </a:solidFill>
                          <a:latin typeface="Saira"/>
                          <a:ea typeface="Saira"/>
                          <a:cs typeface="Saira"/>
                          <a:sym typeface="Saira"/>
                        </a:rPr>
                        <a:t> Erfahrungen im Finanzsektor.</a:t>
                      </a:r>
                      <a:r>
                        <a:rPr i="1" lang="en-GB" sz="900">
                          <a:solidFill>
                            <a:schemeClr val="lt1"/>
                          </a:solidFill>
                          <a:latin typeface="Saira"/>
                          <a:ea typeface="Saira"/>
                          <a:cs typeface="Saira"/>
                          <a:sym typeface="Saira"/>
                        </a:rPr>
                        <a:t>Benefits:</a:t>
                      </a:r>
                      <a:r>
                        <a:rPr lang="en-GB" sz="900">
                          <a:solidFill>
                            <a:schemeClr val="lt1"/>
                          </a:solidFill>
                          <a:latin typeface="Saira"/>
                          <a:ea typeface="Saira"/>
                          <a:cs typeface="Saira"/>
                          <a:sym typeface="Saira"/>
                        </a:rPr>
                        <a:t> Hybrid, Aktienoptionen.</a:t>
                      </a:r>
                      <a:r>
                        <a:rPr i="1" lang="en-GB" sz="900">
                          <a:solidFill>
                            <a:schemeClr val="lt1"/>
                          </a:solidFill>
                          <a:latin typeface="Saira"/>
                          <a:ea typeface="Saira"/>
                          <a:cs typeface="Saira"/>
                          <a:sym typeface="Saira"/>
                        </a:rPr>
                        <a:t>Tonality:</a:t>
                      </a:r>
                      <a:r>
                        <a:rPr lang="en-GB" sz="900">
                          <a:solidFill>
                            <a:schemeClr val="lt1"/>
                          </a:solidFill>
                          <a:latin typeface="Saira"/>
                          <a:ea typeface="Saira"/>
                          <a:cs typeface="Saira"/>
                          <a:sym typeface="Saira"/>
                        </a:rPr>
                        <a:t> Professionell, inspirierend.</a:t>
                      </a:r>
                      <a:r>
                        <a:rPr i="1" lang="en-GB" sz="900">
                          <a:solidFill>
                            <a:schemeClr val="lt1"/>
                          </a:solidFill>
                          <a:latin typeface="Saira"/>
                          <a:ea typeface="Saira"/>
                          <a:cs typeface="Saira"/>
                          <a:sym typeface="Saira"/>
                        </a:rPr>
                        <a:t>Struktur:</a:t>
                      </a:r>
                      <a:r>
                        <a:rPr lang="en-GB" sz="900">
                          <a:solidFill>
                            <a:schemeClr val="lt1"/>
                          </a:solidFill>
                          <a:latin typeface="Saira"/>
                          <a:ea typeface="Saira"/>
                          <a:cs typeface="Saira"/>
                          <a:sym typeface="Saira"/>
                        </a:rPr>
                        <a:t> Titel, Intro (2 Sätze), Verantwortlichkeiten (Bullet-Points), Anforderungen, Benefits, Call-to-Action.“</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Klare Rolle &amp; Ziel</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Detaillierter Kontext</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Strukturvorgabe</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Vermeidet schwammige Ausgabe</a:t>
                      </a:r>
                      <a:endParaRPr sz="900">
                        <a:solidFill>
                          <a:schemeClr val="lt1"/>
                        </a:solidFill>
                        <a:latin typeface="Saira"/>
                        <a:ea typeface="Saira"/>
                        <a:cs typeface="Saira"/>
                        <a:sym typeface="Saira"/>
                      </a:endParaRPr>
                    </a:p>
                  </a:txBody>
                  <a:tcPr marT="91425" marB="91425" marR="91425" marL="91425"/>
                </a:tc>
              </a:tr>
              <a:tr h="650925">
                <a:tc>
                  <a:txBody>
                    <a:bodyPr/>
                    <a:lstStyle/>
                    <a:p>
                      <a:pPr indent="0" lvl="0" marL="0" rtl="0" algn="l">
                        <a:spcBef>
                          <a:spcPts val="0"/>
                        </a:spcBef>
                        <a:spcAft>
                          <a:spcPts val="0"/>
                        </a:spcAft>
                        <a:buNone/>
                      </a:pPr>
                      <a:r>
                        <a:rPr b="1" lang="en-GB" sz="900">
                          <a:solidFill>
                            <a:schemeClr val="lt1"/>
                          </a:solidFill>
                          <a:latin typeface="Saira"/>
                          <a:ea typeface="Saira"/>
                          <a:cs typeface="Saira"/>
                          <a:sym typeface="Saira"/>
                        </a:rPr>
                        <a:t>2. Mitarbeiter­umfrage auswerten</a:t>
                      </a:r>
                      <a:endParaRPr b="1"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„Analysiere die Survey-Ergebnisse.“</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chemeClr val="lt1"/>
                          </a:solidFill>
                          <a:latin typeface="Saira"/>
                          <a:ea typeface="Saira"/>
                          <a:cs typeface="Saira"/>
                          <a:sym typeface="Saira"/>
                        </a:rPr>
                        <a:t>• Unklar, welche Metriken</a:t>
                      </a:r>
                      <a:endParaRPr sz="900">
                        <a:solidFill>
                          <a:schemeClr val="lt1"/>
                        </a:solidFill>
                        <a:latin typeface="Saira"/>
                        <a:ea typeface="Saira"/>
                        <a:cs typeface="Saira"/>
                        <a:sym typeface="Saira"/>
                      </a:endParaRPr>
                    </a:p>
                    <a:p>
                      <a:pPr indent="0" lvl="0" marL="0" rtl="0" algn="l">
                        <a:spcBef>
                          <a:spcPts val="0"/>
                        </a:spcBef>
                        <a:spcAft>
                          <a:spcPts val="0"/>
                        </a:spcAft>
                        <a:buNone/>
                      </a:pPr>
                      <a:r>
                        <a:rPr lang="en-GB" sz="900">
                          <a:solidFill>
                            <a:schemeClr val="lt1"/>
                          </a:solidFill>
                          <a:latin typeface="Saira"/>
                          <a:ea typeface="Saira"/>
                          <a:cs typeface="Saira"/>
                          <a:sym typeface="Saira"/>
                        </a:rPr>
                        <a:t>• Kein Format</a:t>
                      </a:r>
                      <a:endParaRPr sz="900">
                        <a:solidFill>
                          <a:schemeClr val="lt1"/>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D9EAD3"/>
                          </a:solidFill>
                          <a:latin typeface="Saira"/>
                          <a:ea typeface="Saira"/>
                          <a:cs typeface="Saira"/>
                          <a:sym typeface="Saira"/>
                        </a:rPr>
                        <a:t>„Hier sind CSV-Daten einer Mitarbeiterumfrage. Gib mir </a:t>
                      </a:r>
                      <a:r>
                        <a:rPr b="1" lang="en-GB" sz="900">
                          <a:solidFill>
                            <a:srgbClr val="D9EAD3"/>
                          </a:solidFill>
                          <a:latin typeface="Saira"/>
                          <a:ea typeface="Saira"/>
                          <a:cs typeface="Saira"/>
                          <a:sym typeface="Saira"/>
                        </a:rPr>
                        <a:t>1) eine Tabelle</a:t>
                      </a:r>
                      <a:r>
                        <a:rPr lang="en-GB" sz="900">
                          <a:solidFill>
                            <a:srgbClr val="D9EAD3"/>
                          </a:solidFill>
                          <a:latin typeface="Saira"/>
                          <a:ea typeface="Saira"/>
                          <a:cs typeface="Saira"/>
                          <a:sym typeface="Saira"/>
                        </a:rPr>
                        <a:t> mit den drei niedrigsten Engagement-Scores inkl. Abteilung, </a:t>
                      </a:r>
                      <a:r>
                        <a:rPr b="1" lang="en-GB" sz="900">
                          <a:solidFill>
                            <a:srgbClr val="D9EAD3"/>
                          </a:solidFill>
                          <a:latin typeface="Saira"/>
                          <a:ea typeface="Saira"/>
                          <a:cs typeface="Saira"/>
                          <a:sym typeface="Saira"/>
                        </a:rPr>
                        <a:t>2) eine Zusammenfassung der Hauptgründe in max. 120 Wörtern</a:t>
                      </a:r>
                      <a:r>
                        <a:rPr lang="en-GB" sz="900">
                          <a:solidFill>
                            <a:srgbClr val="D9EAD3"/>
                          </a:solidFill>
                          <a:latin typeface="Saira"/>
                          <a:ea typeface="Saira"/>
                          <a:cs typeface="Saira"/>
                          <a:sym typeface="Saira"/>
                        </a:rPr>
                        <a:t>, </a:t>
                      </a:r>
                      <a:r>
                        <a:rPr b="1" lang="en-GB" sz="900">
                          <a:solidFill>
                            <a:srgbClr val="D9EAD3"/>
                          </a:solidFill>
                          <a:latin typeface="Saira"/>
                          <a:ea typeface="Saira"/>
                          <a:cs typeface="Saira"/>
                          <a:sym typeface="Saira"/>
                        </a:rPr>
                        <a:t>3) zwei Ma</a:t>
                      </a:r>
                      <a:r>
                        <a:rPr b="1" lang="en-GB" sz="900">
                          <a:solidFill>
                            <a:srgbClr val="D9EAD3"/>
                          </a:solidFill>
                          <a:latin typeface="Saira"/>
                          <a:ea typeface="Saira"/>
                          <a:cs typeface="Saira"/>
                          <a:sym typeface="Saira"/>
                        </a:rPr>
                        <a:t>ss</a:t>
                      </a:r>
                      <a:r>
                        <a:rPr b="1" lang="en-GB" sz="900">
                          <a:solidFill>
                            <a:srgbClr val="D9EAD3"/>
                          </a:solidFill>
                          <a:latin typeface="Saira"/>
                          <a:ea typeface="Saira"/>
                          <a:cs typeface="Saira"/>
                          <a:sym typeface="Saira"/>
                        </a:rPr>
                        <a:t>nahmen-Empfehlungen pro Grund</a:t>
                      </a:r>
                      <a:r>
                        <a:rPr lang="en-GB" sz="900">
                          <a:solidFill>
                            <a:srgbClr val="D9EAD3"/>
                          </a:solidFill>
                          <a:latin typeface="Saira"/>
                          <a:ea typeface="Saira"/>
                          <a:cs typeface="Saira"/>
                          <a:sym typeface="Saira"/>
                        </a:rPr>
                        <a:t>.“</a:t>
                      </a:r>
                      <a:endParaRPr sz="900">
                        <a:solidFill>
                          <a:srgbClr val="D9EAD3"/>
                        </a:solidFill>
                        <a:latin typeface="Saira"/>
                        <a:ea typeface="Saira"/>
                        <a:cs typeface="Saira"/>
                        <a:sym typeface="Saira"/>
                      </a:endParaRPr>
                    </a:p>
                  </a:txBody>
                  <a:tcPr marT="91425" marB="91425" marR="91425" marL="91425"/>
                </a:tc>
                <a:tc>
                  <a:txBody>
                    <a:bodyPr/>
                    <a:lstStyle/>
                    <a:p>
                      <a:pPr indent="0" lvl="0" marL="0" rtl="0" algn="l">
                        <a:spcBef>
                          <a:spcPts val="0"/>
                        </a:spcBef>
                        <a:spcAft>
                          <a:spcPts val="0"/>
                        </a:spcAft>
                        <a:buNone/>
                      </a:pPr>
                      <a:r>
                        <a:rPr lang="en-GB" sz="900">
                          <a:solidFill>
                            <a:srgbClr val="D9EAD3"/>
                          </a:solidFill>
                          <a:latin typeface="Saira"/>
                          <a:ea typeface="Saira"/>
                          <a:cs typeface="Saira"/>
                          <a:sym typeface="Saira"/>
                        </a:rPr>
                        <a:t>• Genaue Teilaufgaben</a:t>
                      </a:r>
                      <a:endParaRPr sz="900">
                        <a:solidFill>
                          <a:srgbClr val="D9EAD3"/>
                        </a:solidFill>
                        <a:latin typeface="Saira"/>
                        <a:ea typeface="Saira"/>
                        <a:cs typeface="Saira"/>
                        <a:sym typeface="Saira"/>
                      </a:endParaRPr>
                    </a:p>
                    <a:p>
                      <a:pPr indent="0" lvl="0" marL="0" rtl="0" algn="l">
                        <a:spcBef>
                          <a:spcPts val="0"/>
                        </a:spcBef>
                        <a:spcAft>
                          <a:spcPts val="0"/>
                        </a:spcAft>
                        <a:buNone/>
                      </a:pPr>
                      <a:r>
                        <a:rPr lang="en-GB" sz="900">
                          <a:solidFill>
                            <a:srgbClr val="D9EAD3"/>
                          </a:solidFill>
                          <a:latin typeface="Saira"/>
                          <a:ea typeface="Saira"/>
                          <a:cs typeface="Saira"/>
                          <a:sym typeface="Saira"/>
                        </a:rPr>
                        <a:t>• Rahmen für Länge &amp; Format</a:t>
                      </a:r>
                      <a:endParaRPr sz="900">
                        <a:solidFill>
                          <a:srgbClr val="D9EAD3"/>
                        </a:solidFill>
                        <a:latin typeface="Saira"/>
                        <a:ea typeface="Saira"/>
                        <a:cs typeface="Saira"/>
                        <a:sym typeface="Saira"/>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7"/>
          <p:cNvSpPr txBox="1"/>
          <p:nvPr>
            <p:ph type="ctrTitle"/>
          </p:nvPr>
        </p:nvSpPr>
        <p:spPr>
          <a:xfrm>
            <a:off x="733010" y="904796"/>
            <a:ext cx="5226000" cy="670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GB"/>
              <a:t>INHALT</a:t>
            </a:r>
            <a:endParaRPr/>
          </a:p>
        </p:txBody>
      </p:sp>
      <p:sp>
        <p:nvSpPr>
          <p:cNvPr id="828" name="Google Shape;828;p57"/>
          <p:cNvSpPr txBox="1"/>
          <p:nvPr>
            <p:ph idx="1" type="body"/>
          </p:nvPr>
        </p:nvSpPr>
        <p:spPr>
          <a:xfrm>
            <a:off x="733010" y="2308161"/>
            <a:ext cx="483600" cy="2059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latin typeface="Saira"/>
                <a:ea typeface="Saira"/>
                <a:cs typeface="Saira"/>
                <a:sym typeface="Saira"/>
              </a:rPr>
              <a:t>01</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02</a:t>
            </a:r>
            <a:endParaRPr>
              <a:latin typeface="Saira"/>
              <a:ea typeface="Saira"/>
              <a:cs typeface="Saira"/>
              <a:sym typeface="Saira"/>
            </a:endParaRPr>
          </a:p>
          <a:p>
            <a:pPr indent="0" lvl="0" marL="0" rtl="0" algn="l">
              <a:spcBef>
                <a:spcPts val="1200"/>
              </a:spcBef>
              <a:spcAft>
                <a:spcPts val="1200"/>
              </a:spcAft>
              <a:buNone/>
            </a:pPr>
            <a:r>
              <a:rPr lang="en-GB">
                <a:latin typeface="Saira"/>
                <a:ea typeface="Saira"/>
                <a:cs typeface="Saira"/>
                <a:sym typeface="Saira"/>
              </a:rPr>
              <a:t>03</a:t>
            </a:r>
            <a:endParaRPr>
              <a:latin typeface="Saira"/>
              <a:ea typeface="Saira"/>
              <a:cs typeface="Saira"/>
              <a:sym typeface="Saira"/>
            </a:endParaRPr>
          </a:p>
        </p:txBody>
      </p:sp>
      <p:sp>
        <p:nvSpPr>
          <p:cNvPr id="829" name="Google Shape;829;p57"/>
          <p:cNvSpPr txBox="1"/>
          <p:nvPr>
            <p:ph idx="2" type="body"/>
          </p:nvPr>
        </p:nvSpPr>
        <p:spPr>
          <a:xfrm>
            <a:off x="1284150" y="2308150"/>
            <a:ext cx="3288000" cy="2059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a:latin typeface="Saira"/>
                <a:ea typeface="Saira"/>
                <a:cs typeface="Saira"/>
                <a:sym typeface="Saira"/>
              </a:rPr>
              <a:t>ChatGPT</a:t>
            </a:r>
            <a:endParaRPr>
              <a:latin typeface="Saira"/>
              <a:ea typeface="Saira"/>
              <a:cs typeface="Saira"/>
              <a:sym typeface="Saira"/>
            </a:endParaRPr>
          </a:p>
          <a:p>
            <a:pPr indent="0" lvl="0" marL="0" rtl="0" algn="l">
              <a:spcBef>
                <a:spcPts val="1200"/>
              </a:spcBef>
              <a:spcAft>
                <a:spcPts val="0"/>
              </a:spcAft>
              <a:buClr>
                <a:schemeClr val="dk1"/>
              </a:buClr>
              <a:buSzPts val="1100"/>
              <a:buFont typeface="Arial"/>
              <a:buNone/>
            </a:pPr>
            <a:r>
              <a:rPr lang="en-GB">
                <a:latin typeface="Saira"/>
                <a:ea typeface="Saira"/>
                <a:cs typeface="Saira"/>
                <a:sym typeface="Saira"/>
              </a:rPr>
              <a:t>ChatGPT 4o Image Genaration</a:t>
            </a:r>
            <a:endParaRPr>
              <a:latin typeface="Saira"/>
              <a:ea typeface="Saira"/>
              <a:cs typeface="Saira"/>
              <a:sym typeface="Saira"/>
            </a:endParaRPr>
          </a:p>
          <a:p>
            <a:pPr indent="0" lvl="0" marL="0" rtl="0" algn="l">
              <a:spcBef>
                <a:spcPts val="1200"/>
              </a:spcBef>
              <a:spcAft>
                <a:spcPts val="1200"/>
              </a:spcAft>
              <a:buNone/>
            </a:pPr>
            <a:r>
              <a:rPr lang="en-GB">
                <a:latin typeface="Saira"/>
                <a:ea typeface="Saira"/>
                <a:cs typeface="Saira"/>
                <a:sym typeface="Saira"/>
              </a:rPr>
              <a:t>Perplexity</a:t>
            </a:r>
            <a:endParaRPr>
              <a:latin typeface="Saira"/>
              <a:ea typeface="Saira"/>
              <a:cs typeface="Saira"/>
              <a:sym typeface="Saira"/>
            </a:endParaRPr>
          </a:p>
        </p:txBody>
      </p:sp>
      <p:sp>
        <p:nvSpPr>
          <p:cNvPr id="830" name="Google Shape;830;p57"/>
          <p:cNvSpPr txBox="1"/>
          <p:nvPr>
            <p:ph idx="3" type="body"/>
          </p:nvPr>
        </p:nvSpPr>
        <p:spPr>
          <a:xfrm>
            <a:off x="4379720" y="2308161"/>
            <a:ext cx="483600" cy="2059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a:latin typeface="Saira"/>
                <a:ea typeface="Saira"/>
                <a:cs typeface="Saira"/>
                <a:sym typeface="Saira"/>
              </a:rPr>
              <a:t>04</a:t>
            </a:r>
            <a:endParaRPr>
              <a:latin typeface="Saira"/>
              <a:ea typeface="Saira"/>
              <a:cs typeface="Saira"/>
              <a:sym typeface="Saira"/>
            </a:endParaRPr>
          </a:p>
          <a:p>
            <a:pPr indent="0" lvl="0" marL="0" rtl="0" algn="l">
              <a:spcBef>
                <a:spcPts val="1200"/>
              </a:spcBef>
              <a:spcAft>
                <a:spcPts val="0"/>
              </a:spcAft>
              <a:buClr>
                <a:schemeClr val="dk1"/>
              </a:buClr>
              <a:buSzPts val="1100"/>
              <a:buFont typeface="Arial"/>
              <a:buNone/>
            </a:pPr>
            <a:r>
              <a:rPr lang="en-GB">
                <a:latin typeface="Saira"/>
                <a:ea typeface="Saira"/>
                <a:cs typeface="Saira"/>
                <a:sym typeface="Saira"/>
              </a:rPr>
              <a:t>05</a:t>
            </a:r>
            <a:endParaRPr>
              <a:latin typeface="Saira"/>
              <a:ea typeface="Saira"/>
              <a:cs typeface="Saira"/>
              <a:sym typeface="Saira"/>
            </a:endParaRPr>
          </a:p>
          <a:p>
            <a:pPr indent="0" lvl="0" marL="0" rtl="0" algn="l">
              <a:spcBef>
                <a:spcPts val="1200"/>
              </a:spcBef>
              <a:spcAft>
                <a:spcPts val="1200"/>
              </a:spcAft>
              <a:buClr>
                <a:schemeClr val="dk1"/>
              </a:buClr>
              <a:buSzPts val="1100"/>
              <a:buFont typeface="Arial"/>
              <a:buNone/>
            </a:pPr>
            <a:r>
              <a:t/>
            </a:r>
            <a:endParaRPr>
              <a:latin typeface="Saira"/>
              <a:ea typeface="Saira"/>
              <a:cs typeface="Saira"/>
              <a:sym typeface="Saira"/>
            </a:endParaRPr>
          </a:p>
        </p:txBody>
      </p:sp>
      <p:sp>
        <p:nvSpPr>
          <p:cNvPr id="831" name="Google Shape;831;p57"/>
          <p:cNvSpPr txBox="1"/>
          <p:nvPr>
            <p:ph idx="4" type="body"/>
          </p:nvPr>
        </p:nvSpPr>
        <p:spPr>
          <a:xfrm>
            <a:off x="4930864" y="2308161"/>
            <a:ext cx="2496000" cy="2059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a:latin typeface="Saira"/>
                <a:ea typeface="Saira"/>
                <a:cs typeface="Saira"/>
                <a:sym typeface="Saira"/>
              </a:rPr>
              <a:t>NotebookLM</a:t>
            </a:r>
            <a:endParaRPr>
              <a:latin typeface="Saira"/>
              <a:ea typeface="Saira"/>
              <a:cs typeface="Saira"/>
              <a:sym typeface="Saira"/>
            </a:endParaRPr>
          </a:p>
          <a:p>
            <a:pPr indent="0" lvl="0" marL="0" rtl="0" algn="l">
              <a:spcBef>
                <a:spcPts val="1200"/>
              </a:spcBef>
              <a:spcAft>
                <a:spcPts val="0"/>
              </a:spcAft>
              <a:buNone/>
            </a:pPr>
            <a:r>
              <a:rPr lang="en-GB">
                <a:latin typeface="Saira"/>
                <a:ea typeface="Saira"/>
                <a:cs typeface="Saira"/>
                <a:sym typeface="Saira"/>
              </a:rPr>
              <a:t>HeyGen</a:t>
            </a:r>
            <a:endParaRPr>
              <a:latin typeface="Saira"/>
              <a:ea typeface="Saira"/>
              <a:cs typeface="Saira"/>
              <a:sym typeface="Saira"/>
            </a:endParaRPr>
          </a:p>
          <a:p>
            <a:pPr indent="0" lvl="0" marL="0" rtl="0" algn="l">
              <a:spcBef>
                <a:spcPts val="1200"/>
              </a:spcBef>
              <a:spcAft>
                <a:spcPts val="1200"/>
              </a:spcAft>
              <a:buNone/>
            </a:pPr>
            <a:r>
              <a:t/>
            </a:r>
            <a:endParaRPr>
              <a:highlight>
                <a:srgbClr val="FFFF00"/>
              </a:highlight>
              <a:latin typeface="Saira"/>
              <a:ea typeface="Saira"/>
              <a:cs typeface="Saira"/>
              <a:sym typeface="Saira"/>
            </a:endParaRPr>
          </a:p>
        </p:txBody>
      </p:sp>
      <p:sp>
        <p:nvSpPr>
          <p:cNvPr id="832" name="Google Shape;832;p57"/>
          <p:cNvSpPr txBox="1"/>
          <p:nvPr>
            <p:ph idx="5" type="subTitle"/>
          </p:nvPr>
        </p:nvSpPr>
        <p:spPr>
          <a:xfrm>
            <a:off x="733013" y="630975"/>
            <a:ext cx="3725400" cy="73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latin typeface="Saira"/>
                <a:ea typeface="Saira"/>
                <a:cs typeface="Saira"/>
                <a:sym typeface="Saira"/>
              </a:rPr>
              <a:t>Webinar - Zuger Wirtschaftskammer</a:t>
            </a:r>
            <a:endParaRPr>
              <a:latin typeface="Saira"/>
              <a:ea typeface="Saira"/>
              <a:cs typeface="Saira"/>
              <a:sym typeface="Saira"/>
            </a:endParaRPr>
          </a:p>
          <a:p>
            <a:pPr indent="0" lvl="0" marL="0" rtl="0" algn="l">
              <a:spcBef>
                <a:spcPts val="1200"/>
              </a:spcBef>
              <a:spcAft>
                <a:spcPts val="1200"/>
              </a:spcAft>
              <a:buNone/>
            </a:pPr>
            <a:r>
              <a:t/>
            </a:r>
            <a:endParaRPr>
              <a:latin typeface="Saira"/>
              <a:ea typeface="Saira"/>
              <a:cs typeface="Saira"/>
              <a:sym typeface="Saira"/>
            </a:endParaRPr>
          </a:p>
        </p:txBody>
      </p:sp>
      <p:sp>
        <p:nvSpPr>
          <p:cNvPr id="833" name="Google Shape;833;p57"/>
          <p:cNvSpPr txBox="1"/>
          <p:nvPr>
            <p:ph idx="12" type="sldNum"/>
          </p:nvPr>
        </p:nvSpPr>
        <p:spPr>
          <a:xfrm>
            <a:off x="8335490" y="4540636"/>
            <a:ext cx="489000" cy="273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0E123F37FBE52408DAB290A683DB560" ma:contentTypeVersion="14" ma:contentTypeDescription="Ein neues Dokument erstellen." ma:contentTypeScope="" ma:versionID="040499f9b244ae5e33f2109243a13ad5">
  <xsd:schema xmlns:xsd="http://www.w3.org/2001/XMLSchema" xmlns:xs="http://www.w3.org/2001/XMLSchema" xmlns:p="http://schemas.microsoft.com/office/2006/metadata/properties" xmlns:ns2="4744d6e2-0bf0-4b1f-a4e9-28b086965ba3" xmlns:ns3="ccd3c604-b0b4-444c-9cc5-edde9408e126" targetNamespace="http://schemas.microsoft.com/office/2006/metadata/properties" ma:root="true" ma:fieldsID="bd3edd1f7f9a32424fde0cd75f78ca9e" ns2:_="" ns3:_="">
    <xsd:import namespace="4744d6e2-0bf0-4b1f-a4e9-28b086965ba3"/>
    <xsd:import namespace="ccd3c604-b0b4-444c-9cc5-edde9408e12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44d6e2-0bf0-4b1f-a4e9-28b086965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e84d713c-eec0-45dc-9fbb-afab874e114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d3c604-b0b4-444c-9cc5-edde9408e12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1875bb-4e74-4e08-8f44-70ea8fe1ed4f}" ma:internalName="TaxCatchAll" ma:showField="CatchAllData" ma:web="ccd3c604-b0b4-444c-9cc5-edde9408e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d3c604-b0b4-444c-9cc5-edde9408e126" xsi:nil="true"/>
    <lcf76f155ced4ddcb4097134ff3c332f xmlns="4744d6e2-0bf0-4b1f-a4e9-28b086965b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65A246-B554-4136-B158-77E25D5EA199}"/>
</file>

<file path=customXml/itemProps2.xml><?xml version="1.0" encoding="utf-8"?>
<ds:datastoreItem xmlns:ds="http://schemas.openxmlformats.org/officeDocument/2006/customXml" ds:itemID="{563060E6-4BC1-4FCF-B5E0-C018A273ECF6}"/>
</file>

<file path=customXml/itemProps3.xml><?xml version="1.0" encoding="utf-8"?>
<ds:datastoreItem xmlns:ds="http://schemas.openxmlformats.org/officeDocument/2006/customXml" ds:itemID="{ED2C1419-AB38-4B98-BB18-B3A74804D0F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0x010100E0E123F37FBE52408DAB290A683DB560</vt:lpwstr>
  </property>
</Properties>
</file>